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7" r:id="rId7"/>
    <p:sldId id="306" r:id="rId8"/>
    <p:sldId id="301" r:id="rId9"/>
    <p:sldId id="302" r:id="rId10"/>
    <p:sldId id="303" r:id="rId11"/>
    <p:sldId id="309" r:id="rId12"/>
    <p:sldId id="308" r:id="rId13"/>
    <p:sldId id="3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385F3-C2C8-4B2B-BC77-53F283B521C2}" v="3" dt="2022-05-18T13:40:51.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Classes </c:v>
                </c:pt>
              </c:strCache>
            </c:strRef>
          </c:tx>
          <c:spPr>
            <a:solidFill>
              <a:schemeClr val="accent1"/>
            </a:solidFill>
            <a:ln>
              <a:noFill/>
            </a:ln>
            <a:effectLst/>
          </c:spPr>
          <c:invertIfNegative val="0"/>
          <c:cat>
            <c:strRef>
              <c:f>Sheet1!$A$2:$A$5</c:f>
              <c:strCache>
                <c:ptCount val="4"/>
                <c:pt idx="0">
                  <c:v>2018-19</c:v>
                </c:pt>
                <c:pt idx="1">
                  <c:v>2019-20</c:v>
                </c:pt>
                <c:pt idx="2">
                  <c:v>2020-21</c:v>
                </c:pt>
                <c:pt idx="3">
                  <c:v>2021-22</c:v>
                </c:pt>
              </c:strCache>
            </c:strRef>
          </c:cat>
          <c:val>
            <c:numRef>
              <c:f>Sheet1!$B$2:$B$5</c:f>
              <c:numCache>
                <c:formatCode>General</c:formatCode>
                <c:ptCount val="4"/>
                <c:pt idx="0">
                  <c:v>149</c:v>
                </c:pt>
                <c:pt idx="1">
                  <c:v>175</c:v>
                </c:pt>
                <c:pt idx="2">
                  <c:v>131</c:v>
                </c:pt>
                <c:pt idx="3">
                  <c:v>148</c:v>
                </c:pt>
              </c:numCache>
            </c:numRef>
          </c:val>
          <c:extLst>
            <c:ext xmlns:c16="http://schemas.microsoft.com/office/drawing/2014/chart" uri="{C3380CC4-5D6E-409C-BE32-E72D297353CC}">
              <c16:uniqueId val="{00000000-FFA4-4A26-B1CE-AE36E156919E}"/>
            </c:ext>
          </c:extLst>
        </c:ser>
        <c:dLbls>
          <c:showLegendKey val="0"/>
          <c:showVal val="0"/>
          <c:showCatName val="0"/>
          <c:showSerName val="0"/>
          <c:showPercent val="0"/>
          <c:showBubbleSize val="0"/>
        </c:dLbls>
        <c:gapWidth val="219"/>
        <c:axId val="655461232"/>
        <c:axId val="655461648"/>
      </c:barChart>
      <c:catAx>
        <c:axId val="65546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461648"/>
        <c:crosses val="autoZero"/>
        <c:auto val="1"/>
        <c:lblAlgn val="ctr"/>
        <c:lblOffset val="100"/>
        <c:noMultiLvlLbl val="0"/>
      </c:catAx>
      <c:valAx>
        <c:axId val="65546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546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Instruction: Student Attendance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Instruction:Student Attendance </c:v>
                </c:pt>
              </c:strCache>
            </c:strRef>
          </c:tx>
          <c:spPr>
            <a:solidFill>
              <a:schemeClr val="accent1"/>
            </a:solidFill>
            <a:ln>
              <a:noFill/>
            </a:ln>
            <a:effectLst/>
          </c:spPr>
          <c:invertIfNegative val="0"/>
          <c:cat>
            <c:strRef>
              <c:f>Sheet1!$A$2:$A$5</c:f>
              <c:strCache>
                <c:ptCount val="4"/>
                <c:pt idx="0">
                  <c:v>2018-19</c:v>
                </c:pt>
                <c:pt idx="1">
                  <c:v>2019-20</c:v>
                </c:pt>
                <c:pt idx="2">
                  <c:v>2020-21</c:v>
                </c:pt>
                <c:pt idx="3">
                  <c:v>2021-22</c:v>
                </c:pt>
              </c:strCache>
            </c:strRef>
          </c:cat>
          <c:val>
            <c:numRef>
              <c:f>Sheet1!$B$2:$B$5</c:f>
              <c:numCache>
                <c:formatCode>General</c:formatCode>
                <c:ptCount val="4"/>
                <c:pt idx="0">
                  <c:v>962</c:v>
                </c:pt>
                <c:pt idx="1">
                  <c:v>1062</c:v>
                </c:pt>
                <c:pt idx="2">
                  <c:v>2021</c:v>
                </c:pt>
                <c:pt idx="3">
                  <c:v>2490</c:v>
                </c:pt>
              </c:numCache>
            </c:numRef>
          </c:val>
          <c:extLst>
            <c:ext xmlns:c16="http://schemas.microsoft.com/office/drawing/2014/chart" uri="{C3380CC4-5D6E-409C-BE32-E72D297353CC}">
              <c16:uniqueId val="{00000000-7793-48AE-9E9E-489426143CAB}"/>
            </c:ext>
          </c:extLst>
        </c:ser>
        <c:dLbls>
          <c:showLegendKey val="0"/>
          <c:showVal val="0"/>
          <c:showCatName val="0"/>
          <c:showSerName val="0"/>
          <c:showPercent val="0"/>
          <c:showBubbleSize val="0"/>
        </c:dLbls>
        <c:gapWidth val="219"/>
        <c:overlap val="-27"/>
        <c:axId val="660207024"/>
        <c:axId val="660222000"/>
      </c:barChart>
      <c:catAx>
        <c:axId val="66020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222000"/>
        <c:crosses val="autoZero"/>
        <c:auto val="1"/>
        <c:lblAlgn val="ctr"/>
        <c:lblOffset val="100"/>
        <c:noMultiLvlLbl val="0"/>
      </c:catAx>
      <c:valAx>
        <c:axId val="66022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20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37362-8A7B-475C-8737-59413FB54C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74C3EE-E692-4B5F-98BD-E1DB9570115F}">
      <dgm:prSet/>
      <dgm:spPr/>
      <dgm:t>
        <a:bodyPr/>
        <a:lstStyle/>
        <a:p>
          <a:r>
            <a:rPr lang="en-US" dirty="0"/>
            <a:t>Library staff answered 469 questions in the fall semester and 315 in the spring semester for a total of 789 questions.</a:t>
          </a:r>
        </a:p>
      </dgm:t>
    </dgm:pt>
    <dgm:pt modelId="{4DD8387A-89E3-40E9-869F-80682D17CE95}" type="parTrans" cxnId="{9C693137-85C1-4EFF-B700-B47CFFE5FDE3}">
      <dgm:prSet/>
      <dgm:spPr/>
      <dgm:t>
        <a:bodyPr/>
        <a:lstStyle/>
        <a:p>
          <a:endParaRPr lang="en-US"/>
        </a:p>
      </dgm:t>
    </dgm:pt>
    <dgm:pt modelId="{E7AD4F0D-C7A8-42D5-88FB-7819E51A3B26}" type="sibTrans" cxnId="{9C693137-85C1-4EFF-B700-B47CFFE5FDE3}">
      <dgm:prSet/>
      <dgm:spPr/>
      <dgm:t>
        <a:bodyPr/>
        <a:lstStyle/>
        <a:p>
          <a:endParaRPr lang="en-US"/>
        </a:p>
      </dgm:t>
    </dgm:pt>
    <dgm:pt modelId="{CCB2AE9F-3011-4673-BA3F-847BE1A34D99}">
      <dgm:prSet/>
      <dgm:spPr/>
      <dgm:t>
        <a:bodyPr/>
        <a:lstStyle/>
        <a:p>
          <a:r>
            <a:rPr lang="en-US" dirty="0"/>
            <a:t>This is a 17% increase from the total of 673 questions answered during the 2020-2021 academic year when many students were learning remotely. </a:t>
          </a:r>
        </a:p>
      </dgm:t>
    </dgm:pt>
    <dgm:pt modelId="{BF7FF7A6-D0FB-48B7-BA3F-4B2E77F3D045}" type="parTrans" cxnId="{382E5FDF-4F3B-4E42-8EAF-1906E041E852}">
      <dgm:prSet/>
      <dgm:spPr/>
      <dgm:t>
        <a:bodyPr/>
        <a:lstStyle/>
        <a:p>
          <a:endParaRPr lang="en-US"/>
        </a:p>
      </dgm:t>
    </dgm:pt>
    <dgm:pt modelId="{56D15A8B-2286-469F-9724-8AD6D3F73157}" type="sibTrans" cxnId="{382E5FDF-4F3B-4E42-8EAF-1906E041E852}">
      <dgm:prSet/>
      <dgm:spPr/>
      <dgm:t>
        <a:bodyPr/>
        <a:lstStyle/>
        <a:p>
          <a:endParaRPr lang="en-US"/>
        </a:p>
      </dgm:t>
    </dgm:pt>
    <dgm:pt modelId="{CE8E5C91-2394-426A-8E7D-83A24004B63D}">
      <dgm:prSet/>
      <dgm:spPr/>
      <dgm:t>
        <a:bodyPr/>
        <a:lstStyle/>
        <a:p>
          <a:r>
            <a:rPr lang="en-US" dirty="0"/>
            <a:t>In the spring semester of 2019, library staff answered 1207 questions indicating a downward trend in service transactions post-pandemic. </a:t>
          </a:r>
        </a:p>
      </dgm:t>
    </dgm:pt>
    <dgm:pt modelId="{A5DF6E42-DD44-4491-953E-37AA2741B680}" type="parTrans" cxnId="{782F0BCD-9D0C-4515-923D-F382BEE9F5A5}">
      <dgm:prSet/>
      <dgm:spPr/>
      <dgm:t>
        <a:bodyPr/>
        <a:lstStyle/>
        <a:p>
          <a:endParaRPr lang="en-US"/>
        </a:p>
      </dgm:t>
    </dgm:pt>
    <dgm:pt modelId="{A121FA95-716A-4071-9DFF-E18FB4B8FABA}" type="sibTrans" cxnId="{782F0BCD-9D0C-4515-923D-F382BEE9F5A5}">
      <dgm:prSet/>
      <dgm:spPr/>
      <dgm:t>
        <a:bodyPr/>
        <a:lstStyle/>
        <a:p>
          <a:endParaRPr lang="en-US"/>
        </a:p>
      </dgm:t>
    </dgm:pt>
    <dgm:pt modelId="{9741A525-D785-4BA5-AE71-F2C5004D1CF6}" type="pres">
      <dgm:prSet presAssocID="{A0037362-8A7B-475C-8737-59413FB54CB6}" presName="root" presStyleCnt="0">
        <dgm:presLayoutVars>
          <dgm:dir/>
          <dgm:resizeHandles val="exact"/>
        </dgm:presLayoutVars>
      </dgm:prSet>
      <dgm:spPr/>
    </dgm:pt>
    <dgm:pt modelId="{A957A339-3FFB-4E8A-BBA7-C0EF23D413A1}" type="pres">
      <dgm:prSet presAssocID="{F274C3EE-E692-4B5F-98BD-E1DB9570115F}" presName="compNode" presStyleCnt="0"/>
      <dgm:spPr/>
    </dgm:pt>
    <dgm:pt modelId="{2688870C-F2EC-4DD9-902E-86D1CEA97001}" type="pres">
      <dgm:prSet presAssocID="{F274C3EE-E692-4B5F-98BD-E1DB9570115F}" presName="bgRect" presStyleLbl="bgShp" presStyleIdx="0" presStyleCnt="3"/>
      <dgm:spPr/>
    </dgm:pt>
    <dgm:pt modelId="{BE613C82-D1C4-4BA0-A2ED-D8D9C4F35C17}" type="pres">
      <dgm:prSet presAssocID="{F274C3EE-E692-4B5F-98BD-E1DB957011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3ECBB5A-F186-4518-BE33-69295EDDE083}" type="pres">
      <dgm:prSet presAssocID="{F274C3EE-E692-4B5F-98BD-E1DB9570115F}" presName="spaceRect" presStyleCnt="0"/>
      <dgm:spPr/>
    </dgm:pt>
    <dgm:pt modelId="{A9E9F7A4-9317-43A1-B1A5-9A4358EF0AFC}" type="pres">
      <dgm:prSet presAssocID="{F274C3EE-E692-4B5F-98BD-E1DB9570115F}" presName="parTx" presStyleLbl="revTx" presStyleIdx="0" presStyleCnt="3">
        <dgm:presLayoutVars>
          <dgm:chMax val="0"/>
          <dgm:chPref val="0"/>
        </dgm:presLayoutVars>
      </dgm:prSet>
      <dgm:spPr/>
    </dgm:pt>
    <dgm:pt modelId="{32DF9D61-FDB5-4A76-A173-AE1BF1CF608E}" type="pres">
      <dgm:prSet presAssocID="{E7AD4F0D-C7A8-42D5-88FB-7819E51A3B26}" presName="sibTrans" presStyleCnt="0"/>
      <dgm:spPr/>
    </dgm:pt>
    <dgm:pt modelId="{120CC2C0-BD30-4756-ACA7-0423EDE0D3FA}" type="pres">
      <dgm:prSet presAssocID="{CCB2AE9F-3011-4673-BA3F-847BE1A34D99}" presName="compNode" presStyleCnt="0"/>
      <dgm:spPr/>
    </dgm:pt>
    <dgm:pt modelId="{42CAD5A5-1670-4C82-8A69-F4499C8EBD6A}" type="pres">
      <dgm:prSet presAssocID="{CCB2AE9F-3011-4673-BA3F-847BE1A34D99}" presName="bgRect" presStyleLbl="bgShp" presStyleIdx="1" presStyleCnt="3"/>
      <dgm:spPr/>
    </dgm:pt>
    <dgm:pt modelId="{B6B427F2-C760-450E-B479-D36302D1AE95}" type="pres">
      <dgm:prSet presAssocID="{CCB2AE9F-3011-4673-BA3F-847BE1A34D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8A9CAE69-04C4-4DA2-A943-8EE90F9657B1}" type="pres">
      <dgm:prSet presAssocID="{CCB2AE9F-3011-4673-BA3F-847BE1A34D99}" presName="spaceRect" presStyleCnt="0"/>
      <dgm:spPr/>
    </dgm:pt>
    <dgm:pt modelId="{A7B2130B-068A-48FA-ACD8-78E4DE269A64}" type="pres">
      <dgm:prSet presAssocID="{CCB2AE9F-3011-4673-BA3F-847BE1A34D99}" presName="parTx" presStyleLbl="revTx" presStyleIdx="1" presStyleCnt="3">
        <dgm:presLayoutVars>
          <dgm:chMax val="0"/>
          <dgm:chPref val="0"/>
        </dgm:presLayoutVars>
      </dgm:prSet>
      <dgm:spPr/>
    </dgm:pt>
    <dgm:pt modelId="{FC650CDD-E8EB-429F-B8D2-52A0A5A3448D}" type="pres">
      <dgm:prSet presAssocID="{56D15A8B-2286-469F-9724-8AD6D3F73157}" presName="sibTrans" presStyleCnt="0"/>
      <dgm:spPr/>
    </dgm:pt>
    <dgm:pt modelId="{437FF4F8-647E-4429-8FEC-66B4036BE553}" type="pres">
      <dgm:prSet presAssocID="{CE8E5C91-2394-426A-8E7D-83A24004B63D}" presName="compNode" presStyleCnt="0"/>
      <dgm:spPr/>
    </dgm:pt>
    <dgm:pt modelId="{D876DFC2-9969-4240-97B8-C6AEEC1BB6AC}" type="pres">
      <dgm:prSet presAssocID="{CE8E5C91-2394-426A-8E7D-83A24004B63D}" presName="bgRect" presStyleLbl="bgShp" presStyleIdx="2" presStyleCnt="3"/>
      <dgm:spPr/>
    </dgm:pt>
    <dgm:pt modelId="{4BF4D64E-974C-41B7-BC6D-3E9B5D7BC156}" type="pres">
      <dgm:prSet presAssocID="{CE8E5C91-2394-426A-8E7D-83A24004B6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F0F348D-51D8-49D9-A152-B9E8939496B5}" type="pres">
      <dgm:prSet presAssocID="{CE8E5C91-2394-426A-8E7D-83A24004B63D}" presName="spaceRect" presStyleCnt="0"/>
      <dgm:spPr/>
    </dgm:pt>
    <dgm:pt modelId="{C260AF3D-B941-41F3-AFB8-573EEE47C63E}" type="pres">
      <dgm:prSet presAssocID="{CE8E5C91-2394-426A-8E7D-83A24004B63D}" presName="parTx" presStyleLbl="revTx" presStyleIdx="2" presStyleCnt="3">
        <dgm:presLayoutVars>
          <dgm:chMax val="0"/>
          <dgm:chPref val="0"/>
        </dgm:presLayoutVars>
      </dgm:prSet>
      <dgm:spPr/>
    </dgm:pt>
  </dgm:ptLst>
  <dgm:cxnLst>
    <dgm:cxn modelId="{BCA0582F-36CD-44F9-9CB7-870DE37B2AD4}" type="presOf" srcId="{CCB2AE9F-3011-4673-BA3F-847BE1A34D99}" destId="{A7B2130B-068A-48FA-ACD8-78E4DE269A64}" srcOrd="0" destOrd="0" presId="urn:microsoft.com/office/officeart/2018/2/layout/IconVerticalSolidList"/>
    <dgm:cxn modelId="{9C693137-85C1-4EFF-B700-B47CFFE5FDE3}" srcId="{A0037362-8A7B-475C-8737-59413FB54CB6}" destId="{F274C3EE-E692-4B5F-98BD-E1DB9570115F}" srcOrd="0" destOrd="0" parTransId="{4DD8387A-89E3-40E9-869F-80682D17CE95}" sibTransId="{E7AD4F0D-C7A8-42D5-88FB-7819E51A3B26}"/>
    <dgm:cxn modelId="{D055AD85-FEC1-4D5B-A6C0-6C4599AF8B2C}" type="presOf" srcId="{CE8E5C91-2394-426A-8E7D-83A24004B63D}" destId="{C260AF3D-B941-41F3-AFB8-573EEE47C63E}" srcOrd="0" destOrd="0" presId="urn:microsoft.com/office/officeart/2018/2/layout/IconVerticalSolidList"/>
    <dgm:cxn modelId="{37F84F8D-517F-4F51-AA82-A314BE3EDFB9}" type="presOf" srcId="{A0037362-8A7B-475C-8737-59413FB54CB6}" destId="{9741A525-D785-4BA5-AE71-F2C5004D1CF6}" srcOrd="0" destOrd="0" presId="urn:microsoft.com/office/officeart/2018/2/layout/IconVerticalSolidList"/>
    <dgm:cxn modelId="{782F0BCD-9D0C-4515-923D-F382BEE9F5A5}" srcId="{A0037362-8A7B-475C-8737-59413FB54CB6}" destId="{CE8E5C91-2394-426A-8E7D-83A24004B63D}" srcOrd="2" destOrd="0" parTransId="{A5DF6E42-DD44-4491-953E-37AA2741B680}" sibTransId="{A121FA95-716A-4071-9DFF-E18FB4B8FABA}"/>
    <dgm:cxn modelId="{AE3CC7DA-4B4D-4527-954A-183D0137635E}" type="presOf" srcId="{F274C3EE-E692-4B5F-98BD-E1DB9570115F}" destId="{A9E9F7A4-9317-43A1-B1A5-9A4358EF0AFC}" srcOrd="0" destOrd="0" presId="urn:microsoft.com/office/officeart/2018/2/layout/IconVerticalSolidList"/>
    <dgm:cxn modelId="{382E5FDF-4F3B-4E42-8EAF-1906E041E852}" srcId="{A0037362-8A7B-475C-8737-59413FB54CB6}" destId="{CCB2AE9F-3011-4673-BA3F-847BE1A34D99}" srcOrd="1" destOrd="0" parTransId="{BF7FF7A6-D0FB-48B7-BA3F-4B2E77F3D045}" sibTransId="{56D15A8B-2286-469F-9724-8AD6D3F73157}"/>
    <dgm:cxn modelId="{1923DF87-C269-440C-8A65-BD363389D944}" type="presParOf" srcId="{9741A525-D785-4BA5-AE71-F2C5004D1CF6}" destId="{A957A339-3FFB-4E8A-BBA7-C0EF23D413A1}" srcOrd="0" destOrd="0" presId="urn:microsoft.com/office/officeart/2018/2/layout/IconVerticalSolidList"/>
    <dgm:cxn modelId="{A986701A-E5C8-460C-9767-8C2345BDD7AC}" type="presParOf" srcId="{A957A339-3FFB-4E8A-BBA7-C0EF23D413A1}" destId="{2688870C-F2EC-4DD9-902E-86D1CEA97001}" srcOrd="0" destOrd="0" presId="urn:microsoft.com/office/officeart/2018/2/layout/IconVerticalSolidList"/>
    <dgm:cxn modelId="{7386FF3C-FE1B-44F4-9DD9-8BC95AB67467}" type="presParOf" srcId="{A957A339-3FFB-4E8A-BBA7-C0EF23D413A1}" destId="{BE613C82-D1C4-4BA0-A2ED-D8D9C4F35C17}" srcOrd="1" destOrd="0" presId="urn:microsoft.com/office/officeart/2018/2/layout/IconVerticalSolidList"/>
    <dgm:cxn modelId="{8A390000-799F-4D90-9FFD-CC266476F610}" type="presParOf" srcId="{A957A339-3FFB-4E8A-BBA7-C0EF23D413A1}" destId="{73ECBB5A-F186-4518-BE33-69295EDDE083}" srcOrd="2" destOrd="0" presId="urn:microsoft.com/office/officeart/2018/2/layout/IconVerticalSolidList"/>
    <dgm:cxn modelId="{9AB52032-2F72-4ADA-927E-7ED07653771F}" type="presParOf" srcId="{A957A339-3FFB-4E8A-BBA7-C0EF23D413A1}" destId="{A9E9F7A4-9317-43A1-B1A5-9A4358EF0AFC}" srcOrd="3" destOrd="0" presId="urn:microsoft.com/office/officeart/2018/2/layout/IconVerticalSolidList"/>
    <dgm:cxn modelId="{B2B7C2F6-B297-49BD-ADDC-3EFADA700439}" type="presParOf" srcId="{9741A525-D785-4BA5-AE71-F2C5004D1CF6}" destId="{32DF9D61-FDB5-4A76-A173-AE1BF1CF608E}" srcOrd="1" destOrd="0" presId="urn:microsoft.com/office/officeart/2018/2/layout/IconVerticalSolidList"/>
    <dgm:cxn modelId="{202EDB01-532F-48FA-A96A-2116544A746B}" type="presParOf" srcId="{9741A525-D785-4BA5-AE71-F2C5004D1CF6}" destId="{120CC2C0-BD30-4756-ACA7-0423EDE0D3FA}" srcOrd="2" destOrd="0" presId="urn:microsoft.com/office/officeart/2018/2/layout/IconVerticalSolidList"/>
    <dgm:cxn modelId="{36A9C9FC-D87F-44A7-B0AA-208298ADA24F}" type="presParOf" srcId="{120CC2C0-BD30-4756-ACA7-0423EDE0D3FA}" destId="{42CAD5A5-1670-4C82-8A69-F4499C8EBD6A}" srcOrd="0" destOrd="0" presId="urn:microsoft.com/office/officeart/2018/2/layout/IconVerticalSolidList"/>
    <dgm:cxn modelId="{BF438D0D-503C-409A-9BC7-068437342A6A}" type="presParOf" srcId="{120CC2C0-BD30-4756-ACA7-0423EDE0D3FA}" destId="{B6B427F2-C760-450E-B479-D36302D1AE95}" srcOrd="1" destOrd="0" presId="urn:microsoft.com/office/officeart/2018/2/layout/IconVerticalSolidList"/>
    <dgm:cxn modelId="{77D84E79-D292-466F-8846-22379C8D84CD}" type="presParOf" srcId="{120CC2C0-BD30-4756-ACA7-0423EDE0D3FA}" destId="{8A9CAE69-04C4-4DA2-A943-8EE90F9657B1}" srcOrd="2" destOrd="0" presId="urn:microsoft.com/office/officeart/2018/2/layout/IconVerticalSolidList"/>
    <dgm:cxn modelId="{6C4B929D-B4B8-4589-8FBF-5FE6E0387515}" type="presParOf" srcId="{120CC2C0-BD30-4756-ACA7-0423EDE0D3FA}" destId="{A7B2130B-068A-48FA-ACD8-78E4DE269A64}" srcOrd="3" destOrd="0" presId="urn:microsoft.com/office/officeart/2018/2/layout/IconVerticalSolidList"/>
    <dgm:cxn modelId="{AA9D0EA6-D8F8-4B9E-8F90-9CBF863B1585}" type="presParOf" srcId="{9741A525-D785-4BA5-AE71-F2C5004D1CF6}" destId="{FC650CDD-E8EB-429F-B8D2-52A0A5A3448D}" srcOrd="3" destOrd="0" presId="urn:microsoft.com/office/officeart/2018/2/layout/IconVerticalSolidList"/>
    <dgm:cxn modelId="{4F6FFC80-1B57-4889-BEED-17A4A76D63C9}" type="presParOf" srcId="{9741A525-D785-4BA5-AE71-F2C5004D1CF6}" destId="{437FF4F8-647E-4429-8FEC-66B4036BE553}" srcOrd="4" destOrd="0" presId="urn:microsoft.com/office/officeart/2018/2/layout/IconVerticalSolidList"/>
    <dgm:cxn modelId="{11C1225A-F50F-40E9-A27E-81071FE0D6E9}" type="presParOf" srcId="{437FF4F8-647E-4429-8FEC-66B4036BE553}" destId="{D876DFC2-9969-4240-97B8-C6AEEC1BB6AC}" srcOrd="0" destOrd="0" presId="urn:microsoft.com/office/officeart/2018/2/layout/IconVerticalSolidList"/>
    <dgm:cxn modelId="{B0FDF8E8-BEE1-4E91-BD3F-4E99BF082E63}" type="presParOf" srcId="{437FF4F8-647E-4429-8FEC-66B4036BE553}" destId="{4BF4D64E-974C-41B7-BC6D-3E9B5D7BC156}" srcOrd="1" destOrd="0" presId="urn:microsoft.com/office/officeart/2018/2/layout/IconVerticalSolidList"/>
    <dgm:cxn modelId="{4416C56A-A596-4DA6-8A49-D4D35B6D022C}" type="presParOf" srcId="{437FF4F8-647E-4429-8FEC-66B4036BE553}" destId="{EF0F348D-51D8-49D9-A152-B9E8939496B5}" srcOrd="2" destOrd="0" presId="urn:microsoft.com/office/officeart/2018/2/layout/IconVerticalSolidList"/>
    <dgm:cxn modelId="{1A1F521B-0176-4BBF-BEC3-89CDE35923E3}" type="presParOf" srcId="{437FF4F8-647E-4429-8FEC-66B4036BE553}" destId="{C260AF3D-B941-41F3-AFB8-573EEE47C6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BE858-7147-4F8B-86E6-48FF9222D601}"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8DDA8D0F-82A5-4D09-A25B-94A8134572FE}">
      <dgm:prSet/>
      <dgm:spPr/>
      <dgm:t>
        <a:bodyPr/>
        <a:lstStyle/>
        <a:p>
          <a:pPr>
            <a:defRPr b="1"/>
          </a:pPr>
          <a:r>
            <a:rPr lang="en-US" dirty="0"/>
            <a:t>2018–2019</a:t>
          </a:r>
        </a:p>
      </dgm:t>
    </dgm:pt>
    <dgm:pt modelId="{DBA09994-FA51-4C3D-A8AD-E567CB17AFEC}" type="parTrans" cxnId="{4D231180-F055-4EB1-8705-A75581375F93}">
      <dgm:prSet/>
      <dgm:spPr/>
      <dgm:t>
        <a:bodyPr/>
        <a:lstStyle/>
        <a:p>
          <a:endParaRPr lang="en-US"/>
        </a:p>
      </dgm:t>
    </dgm:pt>
    <dgm:pt modelId="{1CD5448C-7BBB-4C52-AF59-7C8A86D4DF80}" type="sibTrans" cxnId="{4D231180-F055-4EB1-8705-A75581375F93}">
      <dgm:prSet/>
      <dgm:spPr/>
      <dgm:t>
        <a:bodyPr/>
        <a:lstStyle/>
        <a:p>
          <a:endParaRPr lang="en-US"/>
        </a:p>
      </dgm:t>
    </dgm:pt>
    <dgm:pt modelId="{5D02AE49-344A-479D-A6DA-0A0CAFDC1843}">
      <dgm:prSet/>
      <dgm:spPr/>
      <dgm:t>
        <a:bodyPr/>
        <a:lstStyle/>
        <a:p>
          <a:r>
            <a:rPr lang="en-US" dirty="0"/>
            <a:t>149 classes taught by 8 librarians</a:t>
          </a:r>
        </a:p>
      </dgm:t>
    </dgm:pt>
    <dgm:pt modelId="{31878472-7CE1-44A1-9F0C-C825982DB054}" type="parTrans" cxnId="{014FA449-9A74-4CC1-B597-B1F17E404B23}">
      <dgm:prSet/>
      <dgm:spPr/>
      <dgm:t>
        <a:bodyPr/>
        <a:lstStyle/>
        <a:p>
          <a:endParaRPr lang="en-US"/>
        </a:p>
      </dgm:t>
    </dgm:pt>
    <dgm:pt modelId="{ADCF955F-29D2-478C-B0D0-0C1E6EACE231}" type="sibTrans" cxnId="{014FA449-9A74-4CC1-B597-B1F17E404B23}">
      <dgm:prSet/>
      <dgm:spPr/>
      <dgm:t>
        <a:bodyPr/>
        <a:lstStyle/>
        <a:p>
          <a:endParaRPr lang="en-US"/>
        </a:p>
      </dgm:t>
    </dgm:pt>
    <dgm:pt modelId="{D48AD9AB-D590-4DC0-A8A8-8C9249BABB4E}">
      <dgm:prSet/>
      <dgm:spPr/>
      <dgm:t>
        <a:bodyPr/>
        <a:lstStyle/>
        <a:p>
          <a:pPr>
            <a:defRPr b="1"/>
          </a:pPr>
          <a:r>
            <a:rPr lang="en-US" dirty="0"/>
            <a:t>2019–2020</a:t>
          </a:r>
        </a:p>
      </dgm:t>
    </dgm:pt>
    <dgm:pt modelId="{8A758436-9142-4ABE-BAFD-5BAA745CEAD9}" type="parTrans" cxnId="{E3D25E91-568D-48C3-8942-1065799EB55C}">
      <dgm:prSet/>
      <dgm:spPr/>
      <dgm:t>
        <a:bodyPr/>
        <a:lstStyle/>
        <a:p>
          <a:endParaRPr lang="en-US"/>
        </a:p>
      </dgm:t>
    </dgm:pt>
    <dgm:pt modelId="{8F4AC791-B6B7-44F2-AE8E-C82A84B41AA6}" type="sibTrans" cxnId="{E3D25E91-568D-48C3-8942-1065799EB55C}">
      <dgm:prSet/>
      <dgm:spPr/>
      <dgm:t>
        <a:bodyPr/>
        <a:lstStyle/>
        <a:p>
          <a:endParaRPr lang="en-US"/>
        </a:p>
      </dgm:t>
    </dgm:pt>
    <dgm:pt modelId="{5D75C097-C2AC-4A0C-B8B4-8D04AC935901}">
      <dgm:prSet/>
      <dgm:spPr/>
      <dgm:t>
        <a:bodyPr/>
        <a:lstStyle/>
        <a:p>
          <a:r>
            <a:rPr lang="en-US" dirty="0"/>
            <a:t>175 classes taught by 7 librarians</a:t>
          </a:r>
        </a:p>
      </dgm:t>
    </dgm:pt>
    <dgm:pt modelId="{5A64B53D-2158-40F2-A88B-59F71FB2C75B}" type="parTrans" cxnId="{BAA3B1DA-AF73-49D5-9B43-47A1657818C5}">
      <dgm:prSet/>
      <dgm:spPr/>
      <dgm:t>
        <a:bodyPr/>
        <a:lstStyle/>
        <a:p>
          <a:endParaRPr lang="en-US"/>
        </a:p>
      </dgm:t>
    </dgm:pt>
    <dgm:pt modelId="{ACC0D2ED-4DE5-4E6D-AF6E-DB8D1D6D5E85}" type="sibTrans" cxnId="{BAA3B1DA-AF73-49D5-9B43-47A1657818C5}">
      <dgm:prSet/>
      <dgm:spPr/>
      <dgm:t>
        <a:bodyPr/>
        <a:lstStyle/>
        <a:p>
          <a:endParaRPr lang="en-US"/>
        </a:p>
      </dgm:t>
    </dgm:pt>
    <dgm:pt modelId="{E9B0F1ED-476B-4C94-A564-B73D5F57A6FD}">
      <dgm:prSet/>
      <dgm:spPr/>
      <dgm:t>
        <a:bodyPr/>
        <a:lstStyle/>
        <a:p>
          <a:pPr>
            <a:defRPr b="1"/>
          </a:pPr>
          <a:r>
            <a:rPr lang="en-US" dirty="0"/>
            <a:t>2020–2021</a:t>
          </a:r>
        </a:p>
      </dgm:t>
    </dgm:pt>
    <dgm:pt modelId="{5DF50623-F4A8-4C7D-A469-E83FDBCFD894}" type="parTrans" cxnId="{3DF01F7A-A399-4C69-8191-C9D3AC211426}">
      <dgm:prSet/>
      <dgm:spPr/>
      <dgm:t>
        <a:bodyPr/>
        <a:lstStyle/>
        <a:p>
          <a:endParaRPr lang="en-US"/>
        </a:p>
      </dgm:t>
    </dgm:pt>
    <dgm:pt modelId="{D0EF488D-5CF5-45F0-AB4F-14C79505323B}" type="sibTrans" cxnId="{3DF01F7A-A399-4C69-8191-C9D3AC211426}">
      <dgm:prSet/>
      <dgm:spPr/>
      <dgm:t>
        <a:bodyPr/>
        <a:lstStyle/>
        <a:p>
          <a:endParaRPr lang="en-US"/>
        </a:p>
      </dgm:t>
    </dgm:pt>
    <dgm:pt modelId="{1CBE56CD-7E44-480D-B34B-8E192EBCD049}">
      <dgm:prSet/>
      <dgm:spPr/>
      <dgm:t>
        <a:bodyPr/>
        <a:lstStyle/>
        <a:p>
          <a:r>
            <a:rPr lang="en-US" dirty="0"/>
            <a:t>131 classes taught by 7 librarians</a:t>
          </a:r>
        </a:p>
      </dgm:t>
    </dgm:pt>
    <dgm:pt modelId="{593B8A8E-D5D4-42EF-8A4C-EC267CF9CCBD}" type="parTrans" cxnId="{5B010715-6A09-434A-B11F-8729B2305D50}">
      <dgm:prSet/>
      <dgm:spPr/>
      <dgm:t>
        <a:bodyPr/>
        <a:lstStyle/>
        <a:p>
          <a:endParaRPr lang="en-US"/>
        </a:p>
      </dgm:t>
    </dgm:pt>
    <dgm:pt modelId="{C09CE515-A625-4A59-A48A-BFC5D08FBE2D}" type="sibTrans" cxnId="{5B010715-6A09-434A-B11F-8729B2305D50}">
      <dgm:prSet/>
      <dgm:spPr/>
      <dgm:t>
        <a:bodyPr/>
        <a:lstStyle/>
        <a:p>
          <a:endParaRPr lang="en-US"/>
        </a:p>
      </dgm:t>
    </dgm:pt>
    <dgm:pt modelId="{3712E9C8-6291-498B-86E3-4FA272395BC5}">
      <dgm:prSet/>
      <dgm:spPr/>
      <dgm:t>
        <a:bodyPr/>
        <a:lstStyle/>
        <a:p>
          <a:pPr>
            <a:defRPr b="1"/>
          </a:pPr>
          <a:r>
            <a:rPr lang="en-US" dirty="0"/>
            <a:t>2021–2022</a:t>
          </a:r>
        </a:p>
      </dgm:t>
    </dgm:pt>
    <dgm:pt modelId="{D8F4BFCF-D779-4D88-8FFC-653A7BE81032}" type="parTrans" cxnId="{D6EFF8AA-5C54-4B4E-B91E-E97B4BC8BF1F}">
      <dgm:prSet/>
      <dgm:spPr/>
      <dgm:t>
        <a:bodyPr/>
        <a:lstStyle/>
        <a:p>
          <a:endParaRPr lang="en-US"/>
        </a:p>
      </dgm:t>
    </dgm:pt>
    <dgm:pt modelId="{B979663D-1B81-4D1B-9278-5A88B177C758}" type="sibTrans" cxnId="{D6EFF8AA-5C54-4B4E-B91E-E97B4BC8BF1F}">
      <dgm:prSet/>
      <dgm:spPr/>
      <dgm:t>
        <a:bodyPr/>
        <a:lstStyle/>
        <a:p>
          <a:endParaRPr lang="en-US"/>
        </a:p>
      </dgm:t>
    </dgm:pt>
    <dgm:pt modelId="{4A70CA98-8872-41A6-BB43-DF39ECFF66A4}">
      <dgm:prSet/>
      <dgm:spPr/>
      <dgm:t>
        <a:bodyPr/>
        <a:lstStyle/>
        <a:p>
          <a:r>
            <a:rPr lang="en-US" dirty="0"/>
            <a:t>148 classes taught by 5 librarians</a:t>
          </a:r>
        </a:p>
      </dgm:t>
    </dgm:pt>
    <dgm:pt modelId="{48B85B81-12C2-4736-86A2-EC629F460939}" type="parTrans" cxnId="{EC6A695F-2405-4388-8276-4402E77A918B}">
      <dgm:prSet/>
      <dgm:spPr/>
      <dgm:t>
        <a:bodyPr/>
        <a:lstStyle/>
        <a:p>
          <a:endParaRPr lang="en-US"/>
        </a:p>
      </dgm:t>
    </dgm:pt>
    <dgm:pt modelId="{BE2DA162-11FB-43C0-AC5A-C7FA2944F84E}" type="sibTrans" cxnId="{EC6A695F-2405-4388-8276-4402E77A918B}">
      <dgm:prSet/>
      <dgm:spPr/>
      <dgm:t>
        <a:bodyPr/>
        <a:lstStyle/>
        <a:p>
          <a:endParaRPr lang="en-US"/>
        </a:p>
      </dgm:t>
    </dgm:pt>
    <dgm:pt modelId="{771CFA9A-DC6A-4B23-9F25-E219CED43489}" type="pres">
      <dgm:prSet presAssocID="{960BE858-7147-4F8B-86E6-48FF9222D601}" presName="root" presStyleCnt="0">
        <dgm:presLayoutVars>
          <dgm:chMax/>
          <dgm:chPref/>
          <dgm:animLvl val="lvl"/>
        </dgm:presLayoutVars>
      </dgm:prSet>
      <dgm:spPr/>
    </dgm:pt>
    <dgm:pt modelId="{0A55E4AA-8F30-4078-B391-D52845C72143}" type="pres">
      <dgm:prSet presAssocID="{960BE858-7147-4F8B-86E6-48FF9222D601}" presName="divider" presStyleLbl="fgAccFollowNode1" presStyleIdx="0" presStyleCnt="1"/>
      <dgm:spPr>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gm:spPr>
    </dgm:pt>
    <dgm:pt modelId="{75D75E3E-0A81-44DE-B74D-26A8B7F8EDCB}" type="pres">
      <dgm:prSet presAssocID="{960BE858-7147-4F8B-86E6-48FF9222D601}" presName="nodes" presStyleCnt="0">
        <dgm:presLayoutVars>
          <dgm:chMax/>
          <dgm:chPref/>
          <dgm:animLvl val="lvl"/>
        </dgm:presLayoutVars>
      </dgm:prSet>
      <dgm:spPr/>
    </dgm:pt>
    <dgm:pt modelId="{F06EE505-DADB-4FF3-ABD4-883D5C255F7E}" type="pres">
      <dgm:prSet presAssocID="{8DDA8D0F-82A5-4D09-A25B-94A8134572FE}" presName="composite" presStyleCnt="0"/>
      <dgm:spPr/>
    </dgm:pt>
    <dgm:pt modelId="{D137E372-C521-423D-B396-64D4D0552269}" type="pres">
      <dgm:prSet presAssocID="{8DDA8D0F-82A5-4D09-A25B-94A8134572FE}" presName="L1TextContainer" presStyleLbl="revTx" presStyleIdx="0" presStyleCnt="4">
        <dgm:presLayoutVars>
          <dgm:chMax val="1"/>
          <dgm:chPref val="1"/>
          <dgm:bulletEnabled val="1"/>
        </dgm:presLayoutVars>
      </dgm:prSet>
      <dgm:spPr/>
    </dgm:pt>
    <dgm:pt modelId="{A267107E-C0EE-467A-AE6B-3D61CD4AF130}" type="pres">
      <dgm:prSet presAssocID="{8DDA8D0F-82A5-4D09-A25B-94A8134572FE}" presName="L2TextContainerWrapper" presStyleCnt="0">
        <dgm:presLayoutVars>
          <dgm:chMax val="0"/>
          <dgm:chPref val="0"/>
          <dgm:bulletEnabled val="1"/>
        </dgm:presLayoutVars>
      </dgm:prSet>
      <dgm:spPr/>
    </dgm:pt>
    <dgm:pt modelId="{E2444F5E-44DC-49ED-B430-B99572E6D81C}" type="pres">
      <dgm:prSet presAssocID="{8DDA8D0F-82A5-4D09-A25B-94A8134572FE}" presName="L2TextContainer" presStyleLbl="bgAcc1" presStyleIdx="0" presStyleCnt="4"/>
      <dgm:spPr/>
    </dgm:pt>
    <dgm:pt modelId="{1A503816-0725-4337-A6A8-114FB9C52B66}" type="pres">
      <dgm:prSet presAssocID="{8DDA8D0F-82A5-4D09-A25B-94A8134572FE}" presName="FlexibleEmptyPlaceHolder" presStyleCnt="0"/>
      <dgm:spPr/>
    </dgm:pt>
    <dgm:pt modelId="{FEB77DD8-DF51-4F9D-9B85-C3F16E967588}" type="pres">
      <dgm:prSet presAssocID="{8DDA8D0F-82A5-4D09-A25B-94A8134572FE}"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06A5390D-66CF-43EE-A88E-0167C673B926}" type="pres">
      <dgm:prSet presAssocID="{8DDA8D0F-82A5-4D09-A25B-94A8134572FE}" presName="ConnectorPoint" presStyleLbl="alignNode1" presStyleIdx="0" presStyleCnt="4"/>
      <dgm:spPr/>
    </dgm:pt>
    <dgm:pt modelId="{E0BDBEE0-4246-42B8-BC69-7AAE3D4EFB82}" type="pres">
      <dgm:prSet presAssocID="{8DDA8D0F-82A5-4D09-A25B-94A8134572FE}" presName="EmptyPlaceHolder" presStyleCnt="0"/>
      <dgm:spPr/>
    </dgm:pt>
    <dgm:pt modelId="{8A3B32F9-6FE2-4A88-9688-8F3D99165287}" type="pres">
      <dgm:prSet presAssocID="{1CD5448C-7BBB-4C52-AF59-7C8A86D4DF80}" presName="spaceBetweenRectangles" presStyleCnt="0"/>
      <dgm:spPr/>
    </dgm:pt>
    <dgm:pt modelId="{56B1F16A-5E32-4A8E-A1BA-A12A99034E19}" type="pres">
      <dgm:prSet presAssocID="{D48AD9AB-D590-4DC0-A8A8-8C9249BABB4E}" presName="composite" presStyleCnt="0"/>
      <dgm:spPr/>
    </dgm:pt>
    <dgm:pt modelId="{C15E278A-01F0-4FA1-A64E-6B241A2ABB39}" type="pres">
      <dgm:prSet presAssocID="{D48AD9AB-D590-4DC0-A8A8-8C9249BABB4E}" presName="L1TextContainer" presStyleLbl="revTx" presStyleIdx="1" presStyleCnt="4">
        <dgm:presLayoutVars>
          <dgm:chMax val="1"/>
          <dgm:chPref val="1"/>
          <dgm:bulletEnabled val="1"/>
        </dgm:presLayoutVars>
      </dgm:prSet>
      <dgm:spPr/>
    </dgm:pt>
    <dgm:pt modelId="{0DB2B771-8C6E-41DD-800C-621335F5FB75}" type="pres">
      <dgm:prSet presAssocID="{D48AD9AB-D590-4DC0-A8A8-8C9249BABB4E}" presName="L2TextContainerWrapper" presStyleCnt="0">
        <dgm:presLayoutVars>
          <dgm:chMax val="0"/>
          <dgm:chPref val="0"/>
          <dgm:bulletEnabled val="1"/>
        </dgm:presLayoutVars>
      </dgm:prSet>
      <dgm:spPr/>
    </dgm:pt>
    <dgm:pt modelId="{1B079D65-67A1-41BB-AD9F-E41EC069F608}" type="pres">
      <dgm:prSet presAssocID="{D48AD9AB-D590-4DC0-A8A8-8C9249BABB4E}" presName="L2TextContainer" presStyleLbl="bgAcc1" presStyleIdx="1" presStyleCnt="4"/>
      <dgm:spPr/>
    </dgm:pt>
    <dgm:pt modelId="{1EDD2168-D46F-4E38-81EA-BCB7E12E8F3F}" type="pres">
      <dgm:prSet presAssocID="{D48AD9AB-D590-4DC0-A8A8-8C9249BABB4E}" presName="FlexibleEmptyPlaceHolder" presStyleCnt="0"/>
      <dgm:spPr/>
    </dgm:pt>
    <dgm:pt modelId="{EFB528C8-5697-4CEE-815D-A690FF714542}" type="pres">
      <dgm:prSet presAssocID="{D48AD9AB-D590-4DC0-A8A8-8C9249BABB4E}"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EBC06461-425C-4506-8D1F-A71950E6265F}" type="pres">
      <dgm:prSet presAssocID="{D48AD9AB-D590-4DC0-A8A8-8C9249BABB4E}" presName="ConnectorPoint" presStyleLbl="alignNode1" presStyleIdx="1" presStyleCnt="4"/>
      <dgm:spPr/>
    </dgm:pt>
    <dgm:pt modelId="{27EB80DA-F98F-4599-BD24-4DB5EEEABEB4}" type="pres">
      <dgm:prSet presAssocID="{D48AD9AB-D590-4DC0-A8A8-8C9249BABB4E}" presName="EmptyPlaceHolder" presStyleCnt="0"/>
      <dgm:spPr/>
    </dgm:pt>
    <dgm:pt modelId="{A54BD781-BD03-4286-BFDF-F80D14E11E78}" type="pres">
      <dgm:prSet presAssocID="{8F4AC791-B6B7-44F2-AE8E-C82A84B41AA6}" presName="spaceBetweenRectangles" presStyleCnt="0"/>
      <dgm:spPr/>
    </dgm:pt>
    <dgm:pt modelId="{E83620E7-D1CC-4536-A803-C7F6F92FEBC6}" type="pres">
      <dgm:prSet presAssocID="{E9B0F1ED-476B-4C94-A564-B73D5F57A6FD}" presName="composite" presStyleCnt="0"/>
      <dgm:spPr/>
    </dgm:pt>
    <dgm:pt modelId="{717143CA-B34F-4059-96C4-2BE5B04A956C}" type="pres">
      <dgm:prSet presAssocID="{E9B0F1ED-476B-4C94-A564-B73D5F57A6FD}" presName="L1TextContainer" presStyleLbl="revTx" presStyleIdx="2" presStyleCnt="4">
        <dgm:presLayoutVars>
          <dgm:chMax val="1"/>
          <dgm:chPref val="1"/>
          <dgm:bulletEnabled val="1"/>
        </dgm:presLayoutVars>
      </dgm:prSet>
      <dgm:spPr/>
    </dgm:pt>
    <dgm:pt modelId="{24D7AEE7-2DE4-4A86-B87D-9AB84AE6D618}" type="pres">
      <dgm:prSet presAssocID="{E9B0F1ED-476B-4C94-A564-B73D5F57A6FD}" presName="L2TextContainerWrapper" presStyleCnt="0">
        <dgm:presLayoutVars>
          <dgm:chMax val="0"/>
          <dgm:chPref val="0"/>
          <dgm:bulletEnabled val="1"/>
        </dgm:presLayoutVars>
      </dgm:prSet>
      <dgm:spPr/>
    </dgm:pt>
    <dgm:pt modelId="{71308226-5B5A-44F2-BE3B-445FE6E5AEDF}" type="pres">
      <dgm:prSet presAssocID="{E9B0F1ED-476B-4C94-A564-B73D5F57A6FD}" presName="L2TextContainer" presStyleLbl="bgAcc1" presStyleIdx="2" presStyleCnt="4"/>
      <dgm:spPr/>
    </dgm:pt>
    <dgm:pt modelId="{ABDD62DE-FB75-4E30-B656-4B6655211209}" type="pres">
      <dgm:prSet presAssocID="{E9B0F1ED-476B-4C94-A564-B73D5F57A6FD}" presName="FlexibleEmptyPlaceHolder" presStyleCnt="0"/>
      <dgm:spPr/>
    </dgm:pt>
    <dgm:pt modelId="{B513B439-CE2C-4321-8FB7-3DDFD18A973D}" type="pres">
      <dgm:prSet presAssocID="{E9B0F1ED-476B-4C94-A564-B73D5F57A6FD}"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7C6712F5-1B1F-4C67-A9FA-4D92863CFD85}" type="pres">
      <dgm:prSet presAssocID="{E9B0F1ED-476B-4C94-A564-B73D5F57A6FD}" presName="ConnectorPoint" presStyleLbl="alignNode1" presStyleIdx="2" presStyleCnt="4"/>
      <dgm:spPr/>
    </dgm:pt>
    <dgm:pt modelId="{EC425514-4DAA-41DD-92DD-86A6CDC7C833}" type="pres">
      <dgm:prSet presAssocID="{E9B0F1ED-476B-4C94-A564-B73D5F57A6FD}" presName="EmptyPlaceHolder" presStyleCnt="0"/>
      <dgm:spPr/>
    </dgm:pt>
    <dgm:pt modelId="{9F99D8C9-7E4D-4707-A499-760CBEFA0E0E}" type="pres">
      <dgm:prSet presAssocID="{D0EF488D-5CF5-45F0-AB4F-14C79505323B}" presName="spaceBetweenRectangles" presStyleCnt="0"/>
      <dgm:spPr/>
    </dgm:pt>
    <dgm:pt modelId="{157F4B8F-909B-414B-90D3-BBEC9281AD0F}" type="pres">
      <dgm:prSet presAssocID="{3712E9C8-6291-498B-86E3-4FA272395BC5}" presName="composite" presStyleCnt="0"/>
      <dgm:spPr/>
    </dgm:pt>
    <dgm:pt modelId="{F0E94FAA-19BC-4272-880B-C0AA13FC33FF}" type="pres">
      <dgm:prSet presAssocID="{3712E9C8-6291-498B-86E3-4FA272395BC5}" presName="L1TextContainer" presStyleLbl="revTx" presStyleIdx="3" presStyleCnt="4">
        <dgm:presLayoutVars>
          <dgm:chMax val="1"/>
          <dgm:chPref val="1"/>
          <dgm:bulletEnabled val="1"/>
        </dgm:presLayoutVars>
      </dgm:prSet>
      <dgm:spPr/>
    </dgm:pt>
    <dgm:pt modelId="{A8CAF24C-B01F-4371-9328-E043D9B52AD9}" type="pres">
      <dgm:prSet presAssocID="{3712E9C8-6291-498B-86E3-4FA272395BC5}" presName="L2TextContainerWrapper" presStyleCnt="0">
        <dgm:presLayoutVars>
          <dgm:chMax val="0"/>
          <dgm:chPref val="0"/>
          <dgm:bulletEnabled val="1"/>
        </dgm:presLayoutVars>
      </dgm:prSet>
      <dgm:spPr/>
    </dgm:pt>
    <dgm:pt modelId="{D83CD2C7-C110-4464-B76A-4DB7A0EE7A48}" type="pres">
      <dgm:prSet presAssocID="{3712E9C8-6291-498B-86E3-4FA272395BC5}" presName="L2TextContainer" presStyleLbl="bgAcc1" presStyleIdx="3" presStyleCnt="4"/>
      <dgm:spPr/>
    </dgm:pt>
    <dgm:pt modelId="{E744F0CD-ADD3-4409-86B2-7DD021BB9E6E}" type="pres">
      <dgm:prSet presAssocID="{3712E9C8-6291-498B-86E3-4FA272395BC5}" presName="FlexibleEmptyPlaceHolder" presStyleCnt="0"/>
      <dgm:spPr/>
    </dgm:pt>
    <dgm:pt modelId="{B0419917-48B5-4A9F-9E4B-316177857D37}" type="pres">
      <dgm:prSet presAssocID="{3712E9C8-6291-498B-86E3-4FA272395BC5}"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87053C26-1223-4B97-B855-547106E45FBB}" type="pres">
      <dgm:prSet presAssocID="{3712E9C8-6291-498B-86E3-4FA272395BC5}" presName="ConnectorPoint" presStyleLbl="alignNode1" presStyleIdx="3" presStyleCnt="4"/>
      <dgm:spPr/>
    </dgm:pt>
    <dgm:pt modelId="{D231D77D-98E0-43DD-B69B-9A967B7AA0CB}" type="pres">
      <dgm:prSet presAssocID="{3712E9C8-6291-498B-86E3-4FA272395BC5}" presName="EmptyPlaceHolder" presStyleCnt="0"/>
      <dgm:spPr/>
    </dgm:pt>
  </dgm:ptLst>
  <dgm:cxnLst>
    <dgm:cxn modelId="{4528E111-BB21-424E-B215-7893013D1D18}" type="presOf" srcId="{8DDA8D0F-82A5-4D09-A25B-94A8134572FE}" destId="{D137E372-C521-423D-B396-64D4D0552269}" srcOrd="0" destOrd="0" presId="urn:microsoft.com/office/officeart/2016/7/layout/BasicTimeline"/>
    <dgm:cxn modelId="{5B010715-6A09-434A-B11F-8729B2305D50}" srcId="{E9B0F1ED-476B-4C94-A564-B73D5F57A6FD}" destId="{1CBE56CD-7E44-480D-B34B-8E192EBCD049}" srcOrd="0" destOrd="0" parTransId="{593B8A8E-D5D4-42EF-8A4C-EC267CF9CCBD}" sibTransId="{C09CE515-A625-4A59-A48A-BFC5D08FBE2D}"/>
    <dgm:cxn modelId="{5AA9BD2A-51A2-4B29-A049-575B90856827}" type="presOf" srcId="{4A70CA98-8872-41A6-BB43-DF39ECFF66A4}" destId="{D83CD2C7-C110-4464-B76A-4DB7A0EE7A48}" srcOrd="0" destOrd="0" presId="urn:microsoft.com/office/officeart/2016/7/layout/BasicTimeline"/>
    <dgm:cxn modelId="{EC6A695F-2405-4388-8276-4402E77A918B}" srcId="{3712E9C8-6291-498B-86E3-4FA272395BC5}" destId="{4A70CA98-8872-41A6-BB43-DF39ECFF66A4}" srcOrd="0" destOrd="0" parTransId="{48B85B81-12C2-4736-86A2-EC629F460939}" sibTransId="{BE2DA162-11FB-43C0-AC5A-C7FA2944F84E}"/>
    <dgm:cxn modelId="{014FA449-9A74-4CC1-B597-B1F17E404B23}" srcId="{8DDA8D0F-82A5-4D09-A25B-94A8134572FE}" destId="{5D02AE49-344A-479D-A6DA-0A0CAFDC1843}" srcOrd="0" destOrd="0" parTransId="{31878472-7CE1-44A1-9F0C-C825982DB054}" sibTransId="{ADCF955F-29D2-478C-B0D0-0C1E6EACE231}"/>
    <dgm:cxn modelId="{3142EB50-DD7E-45DD-99AD-3C79E864FF81}" type="presOf" srcId="{5D75C097-C2AC-4A0C-B8B4-8D04AC935901}" destId="{1B079D65-67A1-41BB-AD9F-E41EC069F608}" srcOrd="0" destOrd="0" presId="urn:microsoft.com/office/officeart/2016/7/layout/BasicTimeline"/>
    <dgm:cxn modelId="{08432B53-9B9E-4B11-A673-4DCF7E89C6CE}" type="presOf" srcId="{960BE858-7147-4F8B-86E6-48FF9222D601}" destId="{771CFA9A-DC6A-4B23-9F25-E219CED43489}" srcOrd="0" destOrd="0" presId="urn:microsoft.com/office/officeart/2016/7/layout/BasicTimeline"/>
    <dgm:cxn modelId="{FDCB9B53-8C43-4E4D-B4CB-A3CCD06A7555}" type="presOf" srcId="{3712E9C8-6291-498B-86E3-4FA272395BC5}" destId="{F0E94FAA-19BC-4272-880B-C0AA13FC33FF}" srcOrd="0" destOrd="0" presId="urn:microsoft.com/office/officeart/2016/7/layout/BasicTimeline"/>
    <dgm:cxn modelId="{4F6AD879-D44D-4867-ACF4-19D896EC56B2}" type="presOf" srcId="{5D02AE49-344A-479D-A6DA-0A0CAFDC1843}" destId="{E2444F5E-44DC-49ED-B430-B99572E6D81C}" srcOrd="0" destOrd="0" presId="urn:microsoft.com/office/officeart/2016/7/layout/BasicTimeline"/>
    <dgm:cxn modelId="{3DF01F7A-A399-4C69-8191-C9D3AC211426}" srcId="{960BE858-7147-4F8B-86E6-48FF9222D601}" destId="{E9B0F1ED-476B-4C94-A564-B73D5F57A6FD}" srcOrd="2" destOrd="0" parTransId="{5DF50623-F4A8-4C7D-A469-E83FDBCFD894}" sibTransId="{D0EF488D-5CF5-45F0-AB4F-14C79505323B}"/>
    <dgm:cxn modelId="{4D231180-F055-4EB1-8705-A75581375F93}" srcId="{960BE858-7147-4F8B-86E6-48FF9222D601}" destId="{8DDA8D0F-82A5-4D09-A25B-94A8134572FE}" srcOrd="0" destOrd="0" parTransId="{DBA09994-FA51-4C3D-A8AD-E567CB17AFEC}" sibTransId="{1CD5448C-7BBB-4C52-AF59-7C8A86D4DF80}"/>
    <dgm:cxn modelId="{E3D25E91-568D-48C3-8942-1065799EB55C}" srcId="{960BE858-7147-4F8B-86E6-48FF9222D601}" destId="{D48AD9AB-D590-4DC0-A8A8-8C9249BABB4E}" srcOrd="1" destOrd="0" parTransId="{8A758436-9142-4ABE-BAFD-5BAA745CEAD9}" sibTransId="{8F4AC791-B6B7-44F2-AE8E-C82A84B41AA6}"/>
    <dgm:cxn modelId="{D6EFF8AA-5C54-4B4E-B91E-E97B4BC8BF1F}" srcId="{960BE858-7147-4F8B-86E6-48FF9222D601}" destId="{3712E9C8-6291-498B-86E3-4FA272395BC5}" srcOrd="3" destOrd="0" parTransId="{D8F4BFCF-D779-4D88-8FFC-653A7BE81032}" sibTransId="{B979663D-1B81-4D1B-9278-5A88B177C758}"/>
    <dgm:cxn modelId="{C30A9AC7-CA62-45B4-B545-CC16167D531C}" type="presOf" srcId="{1CBE56CD-7E44-480D-B34B-8E192EBCD049}" destId="{71308226-5B5A-44F2-BE3B-445FE6E5AEDF}" srcOrd="0" destOrd="0" presId="urn:microsoft.com/office/officeart/2016/7/layout/BasicTimeline"/>
    <dgm:cxn modelId="{4F8A82CC-65E7-44F7-BD2B-78FBB1A01A75}" type="presOf" srcId="{D48AD9AB-D590-4DC0-A8A8-8C9249BABB4E}" destId="{C15E278A-01F0-4FA1-A64E-6B241A2ABB39}" srcOrd="0" destOrd="0" presId="urn:microsoft.com/office/officeart/2016/7/layout/BasicTimeline"/>
    <dgm:cxn modelId="{BAA3B1DA-AF73-49D5-9B43-47A1657818C5}" srcId="{D48AD9AB-D590-4DC0-A8A8-8C9249BABB4E}" destId="{5D75C097-C2AC-4A0C-B8B4-8D04AC935901}" srcOrd="0" destOrd="0" parTransId="{5A64B53D-2158-40F2-A88B-59F71FB2C75B}" sibTransId="{ACC0D2ED-4DE5-4E6D-AF6E-DB8D1D6D5E85}"/>
    <dgm:cxn modelId="{F3DB60FE-3EA1-41C4-82C6-205CB06887C0}" type="presOf" srcId="{E9B0F1ED-476B-4C94-A564-B73D5F57A6FD}" destId="{717143CA-B34F-4059-96C4-2BE5B04A956C}" srcOrd="0" destOrd="0" presId="urn:microsoft.com/office/officeart/2016/7/layout/BasicTimeline"/>
    <dgm:cxn modelId="{F0CAF67E-DB76-44D2-B257-214BA663B4C6}" type="presParOf" srcId="{771CFA9A-DC6A-4B23-9F25-E219CED43489}" destId="{0A55E4AA-8F30-4078-B391-D52845C72143}" srcOrd="0" destOrd="0" presId="urn:microsoft.com/office/officeart/2016/7/layout/BasicTimeline"/>
    <dgm:cxn modelId="{8D5EB4DD-C4E0-45C5-A170-5F3C27FB6E67}" type="presParOf" srcId="{771CFA9A-DC6A-4B23-9F25-E219CED43489}" destId="{75D75E3E-0A81-44DE-B74D-26A8B7F8EDCB}" srcOrd="1" destOrd="0" presId="urn:microsoft.com/office/officeart/2016/7/layout/BasicTimeline"/>
    <dgm:cxn modelId="{FA1CC842-138E-443C-98F6-3BD3DD6830B0}" type="presParOf" srcId="{75D75E3E-0A81-44DE-B74D-26A8B7F8EDCB}" destId="{F06EE505-DADB-4FF3-ABD4-883D5C255F7E}" srcOrd="0" destOrd="0" presId="urn:microsoft.com/office/officeart/2016/7/layout/BasicTimeline"/>
    <dgm:cxn modelId="{20F3E62E-30E1-45E7-8B47-25F24DA9C2BF}" type="presParOf" srcId="{F06EE505-DADB-4FF3-ABD4-883D5C255F7E}" destId="{D137E372-C521-423D-B396-64D4D0552269}" srcOrd="0" destOrd="0" presId="urn:microsoft.com/office/officeart/2016/7/layout/BasicTimeline"/>
    <dgm:cxn modelId="{68675C0B-5ECC-4256-AEEE-05F41F081E2E}" type="presParOf" srcId="{F06EE505-DADB-4FF3-ABD4-883D5C255F7E}" destId="{A267107E-C0EE-467A-AE6B-3D61CD4AF130}" srcOrd="1" destOrd="0" presId="urn:microsoft.com/office/officeart/2016/7/layout/BasicTimeline"/>
    <dgm:cxn modelId="{BEAB351C-C24F-431A-B94C-199EAC56D5DA}" type="presParOf" srcId="{A267107E-C0EE-467A-AE6B-3D61CD4AF130}" destId="{E2444F5E-44DC-49ED-B430-B99572E6D81C}" srcOrd="0" destOrd="0" presId="urn:microsoft.com/office/officeart/2016/7/layout/BasicTimeline"/>
    <dgm:cxn modelId="{A19FFB17-18B6-4FD7-BE57-424878EB98A6}" type="presParOf" srcId="{A267107E-C0EE-467A-AE6B-3D61CD4AF130}" destId="{1A503816-0725-4337-A6A8-114FB9C52B66}" srcOrd="1" destOrd="0" presId="urn:microsoft.com/office/officeart/2016/7/layout/BasicTimeline"/>
    <dgm:cxn modelId="{CD0BB1B6-D5AD-4376-8732-0D57389FCDF8}" type="presParOf" srcId="{F06EE505-DADB-4FF3-ABD4-883D5C255F7E}" destId="{FEB77DD8-DF51-4F9D-9B85-C3F16E967588}" srcOrd="2" destOrd="0" presId="urn:microsoft.com/office/officeart/2016/7/layout/BasicTimeline"/>
    <dgm:cxn modelId="{95C02B4B-3DB9-4EC2-8ACC-A19E023D6F1A}" type="presParOf" srcId="{F06EE505-DADB-4FF3-ABD4-883D5C255F7E}" destId="{06A5390D-66CF-43EE-A88E-0167C673B926}" srcOrd="3" destOrd="0" presId="urn:microsoft.com/office/officeart/2016/7/layout/BasicTimeline"/>
    <dgm:cxn modelId="{C25BEB65-895B-4486-A28A-86C8CF79089C}" type="presParOf" srcId="{F06EE505-DADB-4FF3-ABD4-883D5C255F7E}" destId="{E0BDBEE0-4246-42B8-BC69-7AAE3D4EFB82}" srcOrd="4" destOrd="0" presId="urn:microsoft.com/office/officeart/2016/7/layout/BasicTimeline"/>
    <dgm:cxn modelId="{53217465-AF13-442E-B3FF-3F3BDFACE3A9}" type="presParOf" srcId="{75D75E3E-0A81-44DE-B74D-26A8B7F8EDCB}" destId="{8A3B32F9-6FE2-4A88-9688-8F3D99165287}" srcOrd="1" destOrd="0" presId="urn:microsoft.com/office/officeart/2016/7/layout/BasicTimeline"/>
    <dgm:cxn modelId="{58650AF8-FC75-42D4-BB1A-5F5CCFD973CB}" type="presParOf" srcId="{75D75E3E-0A81-44DE-B74D-26A8B7F8EDCB}" destId="{56B1F16A-5E32-4A8E-A1BA-A12A99034E19}" srcOrd="2" destOrd="0" presId="urn:microsoft.com/office/officeart/2016/7/layout/BasicTimeline"/>
    <dgm:cxn modelId="{FC1BD921-FE55-40C5-8048-C69F6A55523A}" type="presParOf" srcId="{56B1F16A-5E32-4A8E-A1BA-A12A99034E19}" destId="{C15E278A-01F0-4FA1-A64E-6B241A2ABB39}" srcOrd="0" destOrd="0" presId="urn:microsoft.com/office/officeart/2016/7/layout/BasicTimeline"/>
    <dgm:cxn modelId="{CC24E78A-D19F-49E4-B92E-102734AE9BAA}" type="presParOf" srcId="{56B1F16A-5E32-4A8E-A1BA-A12A99034E19}" destId="{0DB2B771-8C6E-41DD-800C-621335F5FB75}" srcOrd="1" destOrd="0" presId="urn:microsoft.com/office/officeart/2016/7/layout/BasicTimeline"/>
    <dgm:cxn modelId="{7F516469-BE61-4C7C-8A7D-D4AEDFF3400F}" type="presParOf" srcId="{0DB2B771-8C6E-41DD-800C-621335F5FB75}" destId="{1B079D65-67A1-41BB-AD9F-E41EC069F608}" srcOrd="0" destOrd="0" presId="urn:microsoft.com/office/officeart/2016/7/layout/BasicTimeline"/>
    <dgm:cxn modelId="{74670366-7438-4B77-AEF7-7B3BFB937E61}" type="presParOf" srcId="{0DB2B771-8C6E-41DD-800C-621335F5FB75}" destId="{1EDD2168-D46F-4E38-81EA-BCB7E12E8F3F}" srcOrd="1" destOrd="0" presId="urn:microsoft.com/office/officeart/2016/7/layout/BasicTimeline"/>
    <dgm:cxn modelId="{42BF83A7-CEC5-4973-9E0D-75FD86398E54}" type="presParOf" srcId="{56B1F16A-5E32-4A8E-A1BA-A12A99034E19}" destId="{EFB528C8-5697-4CEE-815D-A690FF714542}" srcOrd="2" destOrd="0" presId="urn:microsoft.com/office/officeart/2016/7/layout/BasicTimeline"/>
    <dgm:cxn modelId="{CD0A0C9A-EA1C-4264-A5E3-283F213B5059}" type="presParOf" srcId="{56B1F16A-5E32-4A8E-A1BA-A12A99034E19}" destId="{EBC06461-425C-4506-8D1F-A71950E6265F}" srcOrd="3" destOrd="0" presId="urn:microsoft.com/office/officeart/2016/7/layout/BasicTimeline"/>
    <dgm:cxn modelId="{EC4C241B-C00A-4000-A4F7-98DAEA2744FD}" type="presParOf" srcId="{56B1F16A-5E32-4A8E-A1BA-A12A99034E19}" destId="{27EB80DA-F98F-4599-BD24-4DB5EEEABEB4}" srcOrd="4" destOrd="0" presId="urn:microsoft.com/office/officeart/2016/7/layout/BasicTimeline"/>
    <dgm:cxn modelId="{0F54DAAF-96D6-43F1-998F-5D61B4004CCA}" type="presParOf" srcId="{75D75E3E-0A81-44DE-B74D-26A8B7F8EDCB}" destId="{A54BD781-BD03-4286-BFDF-F80D14E11E78}" srcOrd="3" destOrd="0" presId="urn:microsoft.com/office/officeart/2016/7/layout/BasicTimeline"/>
    <dgm:cxn modelId="{5927DD83-37A1-463D-A98C-DAA3CAB72F28}" type="presParOf" srcId="{75D75E3E-0A81-44DE-B74D-26A8B7F8EDCB}" destId="{E83620E7-D1CC-4536-A803-C7F6F92FEBC6}" srcOrd="4" destOrd="0" presId="urn:microsoft.com/office/officeart/2016/7/layout/BasicTimeline"/>
    <dgm:cxn modelId="{7359B58F-01E6-49C7-A2CB-09740673586B}" type="presParOf" srcId="{E83620E7-D1CC-4536-A803-C7F6F92FEBC6}" destId="{717143CA-B34F-4059-96C4-2BE5B04A956C}" srcOrd="0" destOrd="0" presId="urn:microsoft.com/office/officeart/2016/7/layout/BasicTimeline"/>
    <dgm:cxn modelId="{12856E39-C3F5-4BD8-AE6E-A7BFF59CCC31}" type="presParOf" srcId="{E83620E7-D1CC-4536-A803-C7F6F92FEBC6}" destId="{24D7AEE7-2DE4-4A86-B87D-9AB84AE6D618}" srcOrd="1" destOrd="0" presId="urn:microsoft.com/office/officeart/2016/7/layout/BasicTimeline"/>
    <dgm:cxn modelId="{7EEBCF99-9546-4EA9-B421-8FBC7FE13D3E}" type="presParOf" srcId="{24D7AEE7-2DE4-4A86-B87D-9AB84AE6D618}" destId="{71308226-5B5A-44F2-BE3B-445FE6E5AEDF}" srcOrd="0" destOrd="0" presId="urn:microsoft.com/office/officeart/2016/7/layout/BasicTimeline"/>
    <dgm:cxn modelId="{C48C22DB-CE62-4494-B8BF-6AFEEE4951F1}" type="presParOf" srcId="{24D7AEE7-2DE4-4A86-B87D-9AB84AE6D618}" destId="{ABDD62DE-FB75-4E30-B656-4B6655211209}" srcOrd="1" destOrd="0" presId="urn:microsoft.com/office/officeart/2016/7/layout/BasicTimeline"/>
    <dgm:cxn modelId="{A4AB21B0-B0C3-4AC4-9DB3-24DEB2A20E2B}" type="presParOf" srcId="{E83620E7-D1CC-4536-A803-C7F6F92FEBC6}" destId="{B513B439-CE2C-4321-8FB7-3DDFD18A973D}" srcOrd="2" destOrd="0" presId="urn:microsoft.com/office/officeart/2016/7/layout/BasicTimeline"/>
    <dgm:cxn modelId="{CEAE060B-2D04-42C2-850A-5FABEB71F0EC}" type="presParOf" srcId="{E83620E7-D1CC-4536-A803-C7F6F92FEBC6}" destId="{7C6712F5-1B1F-4C67-A9FA-4D92863CFD85}" srcOrd="3" destOrd="0" presId="urn:microsoft.com/office/officeart/2016/7/layout/BasicTimeline"/>
    <dgm:cxn modelId="{635070A0-FB13-4123-85F9-9439B29F90EA}" type="presParOf" srcId="{E83620E7-D1CC-4536-A803-C7F6F92FEBC6}" destId="{EC425514-4DAA-41DD-92DD-86A6CDC7C833}" srcOrd="4" destOrd="0" presId="urn:microsoft.com/office/officeart/2016/7/layout/BasicTimeline"/>
    <dgm:cxn modelId="{DE51EAF8-0CA9-483A-86D9-9068E49AB97C}" type="presParOf" srcId="{75D75E3E-0A81-44DE-B74D-26A8B7F8EDCB}" destId="{9F99D8C9-7E4D-4707-A499-760CBEFA0E0E}" srcOrd="5" destOrd="0" presId="urn:microsoft.com/office/officeart/2016/7/layout/BasicTimeline"/>
    <dgm:cxn modelId="{3B68563F-C25F-4869-97F0-B7EC5130AC04}" type="presParOf" srcId="{75D75E3E-0A81-44DE-B74D-26A8B7F8EDCB}" destId="{157F4B8F-909B-414B-90D3-BBEC9281AD0F}" srcOrd="6" destOrd="0" presId="urn:microsoft.com/office/officeart/2016/7/layout/BasicTimeline"/>
    <dgm:cxn modelId="{B9734885-9747-4E9D-A164-A5CE1A4C2604}" type="presParOf" srcId="{157F4B8F-909B-414B-90D3-BBEC9281AD0F}" destId="{F0E94FAA-19BC-4272-880B-C0AA13FC33FF}" srcOrd="0" destOrd="0" presId="urn:microsoft.com/office/officeart/2016/7/layout/BasicTimeline"/>
    <dgm:cxn modelId="{0317E1B2-B007-41D6-8D3F-6394BFB9B4CD}" type="presParOf" srcId="{157F4B8F-909B-414B-90D3-BBEC9281AD0F}" destId="{A8CAF24C-B01F-4371-9328-E043D9B52AD9}" srcOrd="1" destOrd="0" presId="urn:microsoft.com/office/officeart/2016/7/layout/BasicTimeline"/>
    <dgm:cxn modelId="{F76EAFF9-FE3A-4841-9C08-9C9C64796F26}" type="presParOf" srcId="{A8CAF24C-B01F-4371-9328-E043D9B52AD9}" destId="{D83CD2C7-C110-4464-B76A-4DB7A0EE7A48}" srcOrd="0" destOrd="0" presId="urn:microsoft.com/office/officeart/2016/7/layout/BasicTimeline"/>
    <dgm:cxn modelId="{BEA129E4-108E-4393-82DF-661703BD226E}" type="presParOf" srcId="{A8CAF24C-B01F-4371-9328-E043D9B52AD9}" destId="{E744F0CD-ADD3-4409-86B2-7DD021BB9E6E}" srcOrd="1" destOrd="0" presId="urn:microsoft.com/office/officeart/2016/7/layout/BasicTimeline"/>
    <dgm:cxn modelId="{E056B189-D785-4655-8846-E801408BF0BF}" type="presParOf" srcId="{157F4B8F-909B-414B-90D3-BBEC9281AD0F}" destId="{B0419917-48B5-4A9F-9E4B-316177857D37}" srcOrd="2" destOrd="0" presId="urn:microsoft.com/office/officeart/2016/7/layout/BasicTimeline"/>
    <dgm:cxn modelId="{3F6BEEF9-9241-47F4-91C6-A888D15E1C6E}" type="presParOf" srcId="{157F4B8F-909B-414B-90D3-BBEC9281AD0F}" destId="{87053C26-1223-4B97-B855-547106E45FBB}" srcOrd="3" destOrd="0" presId="urn:microsoft.com/office/officeart/2016/7/layout/BasicTimeline"/>
    <dgm:cxn modelId="{8EA3A729-82D2-4ACE-B15F-4F51550AF8E3}" type="presParOf" srcId="{157F4B8F-909B-414B-90D3-BBEC9281AD0F}" destId="{D231D77D-98E0-43DD-B69B-9A967B7AA0CB}"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870C-F2EC-4DD9-902E-86D1CEA97001}">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13C82-D1C4-4BA0-A2ED-D8D9C4F35C17}">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E9F7A4-9317-43A1-B1A5-9A4358EF0AFC}">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90000"/>
            </a:lnSpc>
            <a:spcBef>
              <a:spcPct val="0"/>
            </a:spcBef>
            <a:spcAft>
              <a:spcPct val="35000"/>
            </a:spcAft>
            <a:buNone/>
          </a:pPr>
          <a:r>
            <a:rPr lang="en-US" sz="2100" kern="1200" dirty="0"/>
            <a:t>Library staff answered 469 questions in the fall semester and 315 in the spring semester for a total of 789 questions.</a:t>
          </a:r>
        </a:p>
      </dsp:txBody>
      <dsp:txXfrm>
        <a:off x="1666563" y="616"/>
        <a:ext cx="5243823" cy="1442911"/>
      </dsp:txXfrm>
    </dsp:sp>
    <dsp:sp modelId="{42CAD5A5-1670-4C82-8A69-F4499C8EBD6A}">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427F2-C760-450E-B479-D36302D1AE95}">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B2130B-068A-48FA-ACD8-78E4DE269A64}">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90000"/>
            </a:lnSpc>
            <a:spcBef>
              <a:spcPct val="0"/>
            </a:spcBef>
            <a:spcAft>
              <a:spcPct val="35000"/>
            </a:spcAft>
            <a:buNone/>
          </a:pPr>
          <a:r>
            <a:rPr lang="en-US" sz="2100" kern="1200" dirty="0"/>
            <a:t>This is a 17% increase from the total of 673 questions answered during the 2020-2021 academic year when many students were learning remotely. </a:t>
          </a:r>
        </a:p>
      </dsp:txBody>
      <dsp:txXfrm>
        <a:off x="1666563" y="1804256"/>
        <a:ext cx="5243823" cy="1442911"/>
      </dsp:txXfrm>
    </dsp:sp>
    <dsp:sp modelId="{D876DFC2-9969-4240-97B8-C6AEEC1BB6AC}">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4D64E-974C-41B7-BC6D-3E9B5D7BC156}">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60AF3D-B941-41F3-AFB8-573EEE47C63E}">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933450">
            <a:lnSpc>
              <a:spcPct val="90000"/>
            </a:lnSpc>
            <a:spcBef>
              <a:spcPct val="0"/>
            </a:spcBef>
            <a:spcAft>
              <a:spcPct val="35000"/>
            </a:spcAft>
            <a:buNone/>
          </a:pPr>
          <a:r>
            <a:rPr lang="en-US" sz="2100" kern="1200" dirty="0"/>
            <a:t>In the spring semester of 2019, library staff answered 1207 questions indicating a downward trend in service transactions post-pandemic. </a:t>
          </a:r>
        </a:p>
      </dsp:txBody>
      <dsp:txXfrm>
        <a:off x="1666563" y="3607896"/>
        <a:ext cx="5243823" cy="1442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5E4AA-8F30-4078-B391-D52845C72143}">
      <dsp:nvSpPr>
        <dsp:cNvPr id="0" name=""/>
        <dsp:cNvSpPr/>
      </dsp:nvSpPr>
      <dsp:spPr>
        <a:xfrm>
          <a:off x="0" y="1874097"/>
          <a:ext cx="4639736" cy="0"/>
        </a:xfrm>
        <a:prstGeom prst="lin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D137E372-C521-423D-B396-64D4D0552269}">
      <dsp:nvSpPr>
        <dsp:cNvPr id="0" name=""/>
        <dsp:cNvSpPr/>
      </dsp:nvSpPr>
      <dsp:spPr>
        <a:xfrm>
          <a:off x="102921" y="2012780"/>
          <a:ext cx="1489246" cy="42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2018–2019</a:t>
          </a:r>
        </a:p>
      </dsp:txBody>
      <dsp:txXfrm>
        <a:off x="102921" y="2012780"/>
        <a:ext cx="1489246" cy="423545"/>
      </dsp:txXfrm>
    </dsp:sp>
    <dsp:sp modelId="{E2444F5E-44DC-49ED-B430-B99572E6D81C}">
      <dsp:nvSpPr>
        <dsp:cNvPr id="0" name=""/>
        <dsp:cNvSpPr/>
      </dsp:nvSpPr>
      <dsp:spPr>
        <a:xfrm>
          <a:off x="1381" y="522873"/>
          <a:ext cx="1692325" cy="63906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149 classes taught by 8 librarians</a:t>
          </a:r>
        </a:p>
      </dsp:txBody>
      <dsp:txXfrm>
        <a:off x="32578" y="554070"/>
        <a:ext cx="1629931" cy="576673"/>
      </dsp:txXfrm>
    </dsp:sp>
    <dsp:sp modelId="{FEB77DD8-DF51-4F9D-9B85-C3F16E967588}">
      <dsp:nvSpPr>
        <dsp:cNvPr id="0" name=""/>
        <dsp:cNvSpPr/>
      </dsp:nvSpPr>
      <dsp:spPr>
        <a:xfrm>
          <a:off x="847544" y="1161940"/>
          <a:ext cx="0" cy="71215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5E278A-01F0-4FA1-A64E-6B241A2ABB39}">
      <dsp:nvSpPr>
        <dsp:cNvPr id="0" name=""/>
        <dsp:cNvSpPr/>
      </dsp:nvSpPr>
      <dsp:spPr>
        <a:xfrm>
          <a:off x="1084470" y="1311867"/>
          <a:ext cx="1489246" cy="42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2019–2020</a:t>
          </a:r>
        </a:p>
      </dsp:txBody>
      <dsp:txXfrm>
        <a:off x="1084470" y="1311867"/>
        <a:ext cx="1489246" cy="423545"/>
      </dsp:txXfrm>
    </dsp:sp>
    <dsp:sp modelId="{06A5390D-66CF-43EE-A88E-0167C673B926}">
      <dsp:nvSpPr>
        <dsp:cNvPr id="0" name=""/>
        <dsp:cNvSpPr/>
      </dsp:nvSpPr>
      <dsp:spPr>
        <a:xfrm>
          <a:off x="819433" y="1845985"/>
          <a:ext cx="56222" cy="5622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079D65-67A1-41BB-AD9F-E41EC069F608}">
      <dsp:nvSpPr>
        <dsp:cNvPr id="0" name=""/>
        <dsp:cNvSpPr/>
      </dsp:nvSpPr>
      <dsp:spPr>
        <a:xfrm>
          <a:off x="982930" y="2586253"/>
          <a:ext cx="1692325" cy="63906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175 classes taught by 7 librarians</a:t>
          </a:r>
        </a:p>
      </dsp:txBody>
      <dsp:txXfrm>
        <a:off x="1014127" y="2617450"/>
        <a:ext cx="1629931" cy="576673"/>
      </dsp:txXfrm>
    </dsp:sp>
    <dsp:sp modelId="{EFB528C8-5697-4CEE-815D-A690FF714542}">
      <dsp:nvSpPr>
        <dsp:cNvPr id="0" name=""/>
        <dsp:cNvSpPr/>
      </dsp:nvSpPr>
      <dsp:spPr>
        <a:xfrm>
          <a:off x="1829093" y="1874096"/>
          <a:ext cx="0" cy="71215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17143CA-B34F-4059-96C4-2BE5B04A956C}">
      <dsp:nvSpPr>
        <dsp:cNvPr id="0" name=""/>
        <dsp:cNvSpPr/>
      </dsp:nvSpPr>
      <dsp:spPr>
        <a:xfrm>
          <a:off x="2066019" y="2012780"/>
          <a:ext cx="1489246" cy="42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dirty="0"/>
            <a:t>2020–2021</a:t>
          </a:r>
        </a:p>
      </dsp:txBody>
      <dsp:txXfrm>
        <a:off x="2066019" y="2012780"/>
        <a:ext cx="1489246" cy="423545"/>
      </dsp:txXfrm>
    </dsp:sp>
    <dsp:sp modelId="{EBC06461-425C-4506-8D1F-A71950E6265F}">
      <dsp:nvSpPr>
        <dsp:cNvPr id="0" name=""/>
        <dsp:cNvSpPr/>
      </dsp:nvSpPr>
      <dsp:spPr>
        <a:xfrm>
          <a:off x="1800982" y="1845985"/>
          <a:ext cx="56222" cy="5622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08226-5B5A-44F2-BE3B-445FE6E5AEDF}">
      <dsp:nvSpPr>
        <dsp:cNvPr id="0" name=""/>
        <dsp:cNvSpPr/>
      </dsp:nvSpPr>
      <dsp:spPr>
        <a:xfrm>
          <a:off x="1964479" y="522873"/>
          <a:ext cx="1692325" cy="63906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131 classes taught by 7 librarians</a:t>
          </a:r>
        </a:p>
      </dsp:txBody>
      <dsp:txXfrm>
        <a:off x="1995676" y="554070"/>
        <a:ext cx="1629931" cy="576673"/>
      </dsp:txXfrm>
    </dsp:sp>
    <dsp:sp modelId="{B513B439-CE2C-4321-8FB7-3DDFD18A973D}">
      <dsp:nvSpPr>
        <dsp:cNvPr id="0" name=""/>
        <dsp:cNvSpPr/>
      </dsp:nvSpPr>
      <dsp:spPr>
        <a:xfrm>
          <a:off x="2810642" y="1161940"/>
          <a:ext cx="0" cy="71215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0E94FAA-19BC-4272-880B-C0AA13FC33FF}">
      <dsp:nvSpPr>
        <dsp:cNvPr id="0" name=""/>
        <dsp:cNvSpPr/>
      </dsp:nvSpPr>
      <dsp:spPr>
        <a:xfrm>
          <a:off x="3047568" y="1311867"/>
          <a:ext cx="1489246" cy="42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dirty="0"/>
            <a:t>2021–2022</a:t>
          </a:r>
        </a:p>
      </dsp:txBody>
      <dsp:txXfrm>
        <a:off x="3047568" y="1311867"/>
        <a:ext cx="1489246" cy="423545"/>
      </dsp:txXfrm>
    </dsp:sp>
    <dsp:sp modelId="{7C6712F5-1B1F-4C67-A9FA-4D92863CFD85}">
      <dsp:nvSpPr>
        <dsp:cNvPr id="0" name=""/>
        <dsp:cNvSpPr/>
      </dsp:nvSpPr>
      <dsp:spPr>
        <a:xfrm>
          <a:off x="2782530" y="1845985"/>
          <a:ext cx="56222" cy="5622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D2C7-C110-4464-B76A-4DB7A0EE7A48}">
      <dsp:nvSpPr>
        <dsp:cNvPr id="0" name=""/>
        <dsp:cNvSpPr/>
      </dsp:nvSpPr>
      <dsp:spPr>
        <a:xfrm>
          <a:off x="2946028" y="2586253"/>
          <a:ext cx="1692325" cy="63906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5570" tIns="115570" rIns="115570" bIns="115570" numCol="1" spcCol="1270" anchor="ctr" anchorCtr="0">
          <a:noAutofit/>
        </a:bodyPr>
        <a:lstStyle/>
        <a:p>
          <a:pPr marL="0" lvl="0" indent="0" algn="l" defTabSz="577850">
            <a:lnSpc>
              <a:spcPct val="90000"/>
            </a:lnSpc>
            <a:spcBef>
              <a:spcPct val="0"/>
            </a:spcBef>
            <a:spcAft>
              <a:spcPct val="35000"/>
            </a:spcAft>
            <a:buNone/>
          </a:pPr>
          <a:r>
            <a:rPr lang="en-US" sz="1300" kern="1200" dirty="0"/>
            <a:t>148 classes taught by 5 librarians</a:t>
          </a:r>
        </a:p>
      </dsp:txBody>
      <dsp:txXfrm>
        <a:off x="2977225" y="2617450"/>
        <a:ext cx="1629931" cy="576673"/>
      </dsp:txXfrm>
    </dsp:sp>
    <dsp:sp modelId="{B0419917-48B5-4A9F-9E4B-316177857D37}">
      <dsp:nvSpPr>
        <dsp:cNvPr id="0" name=""/>
        <dsp:cNvSpPr/>
      </dsp:nvSpPr>
      <dsp:spPr>
        <a:xfrm>
          <a:off x="3792191" y="1874096"/>
          <a:ext cx="0" cy="71215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7053C26-1223-4B97-B855-547106E45FBB}">
      <dsp:nvSpPr>
        <dsp:cNvPr id="0" name=""/>
        <dsp:cNvSpPr/>
      </dsp:nvSpPr>
      <dsp:spPr>
        <a:xfrm>
          <a:off x="3764079" y="1845985"/>
          <a:ext cx="56222" cy="5622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Research and Instruction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dirty="0"/>
              <a:t>2021-2022</a:t>
            </a:r>
          </a:p>
          <a:p>
            <a:pPr>
              <a:lnSpc>
                <a:spcPct val="100000"/>
              </a:lnSpc>
            </a:pPr>
            <a:r>
              <a:rPr lang="en-US" sz="1600" dirty="0"/>
              <a:t>At a GLANCE</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6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11">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EFD1827-06FA-447C-84B3-741272A91AD4}"/>
              </a:ext>
            </a:extLst>
          </p:cNvPr>
          <p:cNvPicPr>
            <a:picLocks noChangeAspect="1"/>
          </p:cNvPicPr>
          <p:nvPr/>
        </p:nvPicPr>
        <p:blipFill>
          <a:blip r:embed="rId2"/>
          <a:stretch>
            <a:fillRect/>
          </a:stretch>
        </p:blipFill>
        <p:spPr>
          <a:xfrm>
            <a:off x="1589114" y="801793"/>
            <a:ext cx="9013771" cy="5273056"/>
          </a:xfrm>
          <a:prstGeom prst="rect">
            <a:avLst/>
          </a:prstGeom>
        </p:spPr>
      </p:pic>
    </p:spTree>
    <p:extLst>
      <p:ext uri="{BB962C8B-B14F-4D97-AF65-F5344CB8AC3E}">
        <p14:creationId xmlns:p14="http://schemas.microsoft.com/office/powerpoint/2010/main" val="277463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8177212" y="634946"/>
            <a:ext cx="3372529" cy="5055904"/>
          </a:xfrm>
        </p:spPr>
        <p:txBody>
          <a:bodyPr vert="horz" lIns="91440" tIns="45720" rIns="91440" bIns="45720" rtlCol="0" anchor="ctr">
            <a:normAutofit/>
          </a:bodyPr>
          <a:lstStyle/>
          <a:p>
            <a:r>
              <a:rPr lang="en-US" dirty="0"/>
              <a:t>Questions Answered </a:t>
            </a:r>
          </a:p>
        </p:txBody>
      </p:sp>
      <p:cxnSp>
        <p:nvCxnSpPr>
          <p:cNvPr id="18" name="Straight Connector 12">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4">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4">
            <a:extLst>
              <a:ext uri="{FF2B5EF4-FFF2-40B4-BE49-F238E27FC236}">
                <a16:creationId xmlns:a16="http://schemas.microsoft.com/office/drawing/2014/main" id="{C5CC2AA4-55AA-D46B-BD22-1CF7112846FF}"/>
              </a:ext>
            </a:extLst>
          </p:cNvPr>
          <p:cNvGraphicFramePr>
            <a:graphicFrameLocks noGrp="1"/>
          </p:cNvGraphicFramePr>
          <p:nvPr>
            <p:ph idx="1"/>
            <p:extLst>
              <p:ext uri="{D42A27DB-BD31-4B8C-83A1-F6EECF244321}">
                <p14:modId xmlns:p14="http://schemas.microsoft.com/office/powerpoint/2010/main" val="3849068384"/>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80BE424-B0ED-4ED0-97CE-6703D971B82B}"/>
              </a:ext>
            </a:extLst>
          </p:cNvPr>
          <p:cNvPicPr>
            <a:picLocks noChangeAspect="1"/>
          </p:cNvPicPr>
          <p:nvPr/>
        </p:nvPicPr>
        <p:blipFill>
          <a:blip r:embed="rId2"/>
          <a:stretch>
            <a:fillRect/>
          </a:stretch>
        </p:blipFill>
        <p:spPr>
          <a:xfrm>
            <a:off x="2336925" y="905933"/>
            <a:ext cx="7550154" cy="5039728"/>
          </a:xfrm>
          <a:prstGeom prst="rect">
            <a:avLst/>
          </a:prstGeom>
        </p:spPr>
      </p:pic>
    </p:spTree>
    <p:extLst>
      <p:ext uri="{BB962C8B-B14F-4D97-AF65-F5344CB8AC3E}">
        <p14:creationId xmlns:p14="http://schemas.microsoft.com/office/powerpoint/2010/main" val="22104666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ED5D042-E79F-4F25-B42F-D4F0C48827DD}"/>
              </a:ext>
            </a:extLst>
          </p:cNvPr>
          <p:cNvPicPr>
            <a:picLocks noChangeAspect="1"/>
          </p:cNvPicPr>
          <p:nvPr/>
        </p:nvPicPr>
        <p:blipFill>
          <a:blip r:embed="rId2"/>
          <a:stretch>
            <a:fillRect/>
          </a:stretch>
        </p:blipFill>
        <p:spPr>
          <a:xfrm>
            <a:off x="2336925" y="905933"/>
            <a:ext cx="7550154" cy="5039728"/>
          </a:xfrm>
          <a:prstGeom prst="rect">
            <a:avLst/>
          </a:prstGeom>
        </p:spPr>
      </p:pic>
    </p:spTree>
    <p:extLst>
      <p:ext uri="{BB962C8B-B14F-4D97-AF65-F5344CB8AC3E}">
        <p14:creationId xmlns:p14="http://schemas.microsoft.com/office/powerpoint/2010/main" val="24791938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338B46-5F5A-44E9-8B7C-FCF9A8536BDB}"/>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Library Instruction</a:t>
            </a:r>
          </a:p>
        </p:txBody>
      </p:sp>
      <p:sp>
        <p:nvSpPr>
          <p:cNvPr id="3" name="Content Placeholder 2">
            <a:extLst>
              <a:ext uri="{FF2B5EF4-FFF2-40B4-BE49-F238E27FC236}">
                <a16:creationId xmlns:a16="http://schemas.microsoft.com/office/drawing/2014/main" id="{8C8B5A48-4A29-446D-B08C-8C7F6FCE8203}"/>
              </a:ext>
            </a:extLst>
          </p:cNvPr>
          <p:cNvSpPr>
            <a:spLocks noGrp="1"/>
          </p:cNvSpPr>
          <p:nvPr>
            <p:ph idx="1"/>
          </p:nvPr>
        </p:nvSpPr>
        <p:spPr>
          <a:xfrm>
            <a:off x="5231958" y="605896"/>
            <a:ext cx="5923721" cy="5646208"/>
          </a:xfrm>
        </p:spPr>
        <p:txBody>
          <a:bodyPr anchor="ctr">
            <a:normAutofit/>
          </a:bodyPr>
          <a:lstStyle/>
          <a:p>
            <a:pPr marR="0">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Librarians taught 57 classes this semester and 91 in the fall semester for a total of 148 classes, a 13% increase from a total of 131 classes in the 2020 academic year.  </a:t>
            </a:r>
          </a:p>
          <a:p>
            <a:pPr marL="251460" marR="0" indent="-342900">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total includes:</a:t>
            </a:r>
          </a:p>
          <a:p>
            <a:pPr marL="726948" lvl="2" indent="-342900">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graduate and undergraduate classes</a:t>
            </a:r>
          </a:p>
          <a:p>
            <a:pPr marL="726948" lvl="2" indent="-342900">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in-class and asynchronous instruction</a:t>
            </a:r>
          </a:p>
          <a:p>
            <a:pPr marL="726948" lvl="2" indent="-342900">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 series of library workshops for education majors</a:t>
            </a:r>
          </a:p>
          <a:p>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Tree>
    <p:extLst>
      <p:ext uri="{BB962C8B-B14F-4D97-AF65-F5344CB8AC3E}">
        <p14:creationId xmlns:p14="http://schemas.microsoft.com/office/powerpoint/2010/main" val="406589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7DA1AF-C2BA-43D2-8E8C-582EBAB2F04E}"/>
              </a:ext>
            </a:extLst>
          </p:cNvPr>
          <p:cNvSpPr>
            <a:spLocks noGrp="1"/>
          </p:cNvSpPr>
          <p:nvPr>
            <p:ph type="title"/>
          </p:nvPr>
        </p:nvSpPr>
        <p:spPr>
          <a:xfrm>
            <a:off x="1097280" y="286603"/>
            <a:ext cx="10058400" cy="1450757"/>
          </a:xfrm>
        </p:spPr>
        <p:txBody>
          <a:bodyPr>
            <a:normAutofit/>
          </a:bodyPr>
          <a:lstStyle/>
          <a:p>
            <a:r>
              <a:rPr lang="en-US" dirty="0"/>
              <a:t>Library Instruction</a:t>
            </a:r>
          </a:p>
        </p:txBody>
      </p:sp>
      <p:cxnSp>
        <p:nvCxnSpPr>
          <p:cNvPr id="13" name="Straight Connector 12">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5">
            <a:extLst>
              <a:ext uri="{FF2B5EF4-FFF2-40B4-BE49-F238E27FC236}">
                <a16:creationId xmlns:a16="http://schemas.microsoft.com/office/drawing/2014/main" id="{952C5900-F1F0-41F5-99FB-FD7B20F95A1A}"/>
              </a:ext>
            </a:extLst>
          </p:cNvPr>
          <p:cNvGraphicFramePr>
            <a:graphicFrameLocks noGrp="1"/>
          </p:cNvGraphicFramePr>
          <p:nvPr>
            <p:ph idx="1"/>
            <p:extLst>
              <p:ext uri="{D42A27DB-BD31-4B8C-83A1-F6EECF244321}">
                <p14:modId xmlns:p14="http://schemas.microsoft.com/office/powerpoint/2010/main" val="3255455912"/>
              </p:ext>
            </p:extLst>
          </p:nvPr>
        </p:nvGraphicFramePr>
        <p:xfrm>
          <a:off x="1096963" y="2098515"/>
          <a:ext cx="10058400" cy="3786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262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A56-AC06-4671-BF26-83B4CE54B5ED}"/>
              </a:ext>
            </a:extLst>
          </p:cNvPr>
          <p:cNvSpPr>
            <a:spLocks noGrp="1"/>
          </p:cNvSpPr>
          <p:nvPr>
            <p:ph type="title"/>
          </p:nvPr>
        </p:nvSpPr>
        <p:spPr/>
        <p:txBody>
          <a:bodyPr/>
          <a:lstStyle/>
          <a:p>
            <a:r>
              <a:rPr lang="en-US" dirty="0"/>
              <a:t>Students Served </a:t>
            </a:r>
          </a:p>
        </p:txBody>
      </p:sp>
      <p:graphicFrame>
        <p:nvGraphicFramePr>
          <p:cNvPr id="5" name="Chart 4">
            <a:extLst>
              <a:ext uri="{FF2B5EF4-FFF2-40B4-BE49-F238E27FC236}">
                <a16:creationId xmlns:a16="http://schemas.microsoft.com/office/drawing/2014/main" id="{B7193586-B05C-41DB-A37C-B990F81F9834}"/>
              </a:ext>
            </a:extLst>
          </p:cNvPr>
          <p:cNvGraphicFramePr/>
          <p:nvPr>
            <p:extLst>
              <p:ext uri="{D42A27DB-BD31-4B8C-83A1-F6EECF244321}">
                <p14:modId xmlns:p14="http://schemas.microsoft.com/office/powerpoint/2010/main" val="3591370559"/>
              </p:ext>
            </p:extLst>
          </p:nvPr>
        </p:nvGraphicFramePr>
        <p:xfrm>
          <a:off x="2031999" y="2090056"/>
          <a:ext cx="7699829" cy="4127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694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B74A-5493-4B02-8F1C-915ED34EBC83}"/>
              </a:ext>
            </a:extLst>
          </p:cNvPr>
          <p:cNvSpPr>
            <a:spLocks noGrp="1"/>
          </p:cNvSpPr>
          <p:nvPr>
            <p:ph type="title"/>
          </p:nvPr>
        </p:nvSpPr>
        <p:spPr>
          <a:xfrm>
            <a:off x="1097280" y="263527"/>
            <a:ext cx="10058400" cy="1450757"/>
          </a:xfrm>
        </p:spPr>
        <p:txBody>
          <a:bodyPr/>
          <a:lstStyle/>
          <a:p>
            <a:r>
              <a:rPr lang="en-US" dirty="0"/>
              <a:t>Instruction and Staffing</a:t>
            </a:r>
          </a:p>
        </p:txBody>
      </p:sp>
      <p:sp>
        <p:nvSpPr>
          <p:cNvPr id="3" name="Content Placeholder 2">
            <a:extLst>
              <a:ext uri="{FF2B5EF4-FFF2-40B4-BE49-F238E27FC236}">
                <a16:creationId xmlns:a16="http://schemas.microsoft.com/office/drawing/2014/main" id="{8B18F4FA-9912-4B30-A393-B6C80F5E0C60}"/>
              </a:ext>
            </a:extLst>
          </p:cNvPr>
          <p:cNvSpPr>
            <a:spLocks noGrp="1"/>
          </p:cNvSpPr>
          <p:nvPr>
            <p:ph sz="half" idx="1"/>
          </p:nvPr>
        </p:nvSpPr>
        <p:spPr/>
        <p:txBody>
          <a:bodyPr/>
          <a:lstStyle/>
          <a:p>
            <a:pPr>
              <a:buFont typeface="Arial" panose="020B0604020202020204" pitchFamily="34" charset="0"/>
              <a:buChar char="•"/>
            </a:pPr>
            <a:r>
              <a:rPr lang="en-US" sz="2400" dirty="0"/>
              <a:t>While the number of classes have remained consistent, the number of librarians teaching the classes has consistently declined. </a:t>
            </a:r>
          </a:p>
          <a:p>
            <a:pPr>
              <a:buFont typeface="Arial" panose="020B0604020202020204" pitchFamily="34" charset="0"/>
              <a:buChar char="•"/>
            </a:pPr>
            <a:endParaRPr lang="en-US" dirty="0"/>
          </a:p>
        </p:txBody>
      </p:sp>
      <p:graphicFrame>
        <p:nvGraphicFramePr>
          <p:cNvPr id="10" name="Content Placeholder 3">
            <a:extLst>
              <a:ext uri="{FF2B5EF4-FFF2-40B4-BE49-F238E27FC236}">
                <a16:creationId xmlns:a16="http://schemas.microsoft.com/office/drawing/2014/main" id="{03AA9FEA-C9A7-3C21-14E6-DB822CECEDCF}"/>
              </a:ext>
            </a:extLst>
          </p:cNvPr>
          <p:cNvGraphicFramePr/>
          <p:nvPr>
            <p:extLst>
              <p:ext uri="{D42A27DB-BD31-4B8C-83A1-F6EECF244321}">
                <p14:modId xmlns:p14="http://schemas.microsoft.com/office/powerpoint/2010/main" val="284487690"/>
              </p:ext>
            </p:extLst>
          </p:nvPr>
        </p:nvGraphicFramePr>
        <p:xfrm>
          <a:off x="6515944" y="2120900"/>
          <a:ext cx="4639736" cy="374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14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52BD35A-BC99-4831-A358-06E2CEB96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noFill/>
          <a:ln w="69850">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372E22A-834D-4922-932B-AA1F29CF431D}"/>
              </a:ext>
            </a:extLst>
          </p:cNvPr>
          <p:cNvPicPr>
            <a:picLocks noChangeAspect="1"/>
          </p:cNvPicPr>
          <p:nvPr/>
        </p:nvPicPr>
        <p:blipFill>
          <a:blip r:embed="rId2"/>
          <a:stretch>
            <a:fillRect/>
          </a:stretch>
        </p:blipFill>
        <p:spPr>
          <a:xfrm>
            <a:off x="1804542" y="905933"/>
            <a:ext cx="8614920" cy="5039728"/>
          </a:xfrm>
          <a:prstGeom prst="rect">
            <a:avLst/>
          </a:prstGeom>
        </p:spPr>
      </p:pic>
    </p:spTree>
    <p:extLst>
      <p:ext uri="{BB962C8B-B14F-4D97-AF65-F5344CB8AC3E}">
        <p14:creationId xmlns:p14="http://schemas.microsoft.com/office/powerpoint/2010/main" val="2913122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{70A311EE-8EBF-4961-B980-C58D611A4F7B}tf22712842_win32</Template>
  <TotalTime>108</TotalTime>
  <Words>199</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Franklin Gothic Book</vt:lpstr>
      <vt:lpstr>1_RetrospectVTI</vt:lpstr>
      <vt:lpstr>Research and Instruction </vt:lpstr>
      <vt:lpstr>Questions Answered </vt:lpstr>
      <vt:lpstr>PowerPoint Presentation</vt:lpstr>
      <vt:lpstr>PowerPoint Presentation</vt:lpstr>
      <vt:lpstr>Library Instruction</vt:lpstr>
      <vt:lpstr>Library Instruction</vt:lpstr>
      <vt:lpstr>Students Served </vt:lpstr>
      <vt:lpstr>Instruction and Staffing</vt:lpstr>
      <vt:lpstr>PowerPoint Presentation</vt:lpstr>
      <vt:lpstr>PowerPoint Presentation</vt:lpstr>
    </vt:vector>
  </TitlesOfParts>
  <Company>Salve Regina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Instruction</dc:title>
  <dc:creator>Lisa Kenyon</dc:creator>
  <cp:lastModifiedBy>Dawn Emsellem-Wichowski</cp:lastModifiedBy>
  <cp:revision>5</cp:revision>
  <dcterms:created xsi:type="dcterms:W3CDTF">2022-05-16T19:36:19Z</dcterms:created>
  <dcterms:modified xsi:type="dcterms:W3CDTF">2022-05-25T19:22:28Z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